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Helvetica Neu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g2egQ/abB01yyt2bKAL+xIt4XzY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林育萱"/>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100DCA-E3D4-4BC1-A0D7-CB5476EDCE45}">
  <a:tblStyle styleId="{72100DCA-E3D4-4BC1-A0D7-CB5476EDCE4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5.xml"/><Relationship Id="rId33" Type="http://schemas.openxmlformats.org/officeDocument/2006/relationships/font" Target="fonts/HelveticaNeue-boldItalic.fntdata"/><Relationship Id="rId10" Type="http://schemas.openxmlformats.org/officeDocument/2006/relationships/slide" Target="slides/slide4.xml"/><Relationship Id="rId32"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20T11:53:29.642">
    <p:pos x="6000" y="0"/>
    <p:text>改圖</p:text>
    <p:extLst>
      <p:ext uri="{C676402C-5697-4E1C-873F-D02D1690AC5C}">
        <p15:threadingInfo timeZoneBias="0"/>
      </p:ext>
      <p:ext uri="http://customooxmlschemas.google.com/">
        <go:slidesCustomData xmlns:go="http://customooxmlschemas.google.com/" commentPostId="AAAA1Wyu3jo"/>
      </p:ext>
    </p:extLst>
  </p:cm>
  <p:cm authorId="0" idx="2" dt="2023-07-20T11:53:09.197">
    <p:pos x="6000" y="100"/>
    <p:text>改圖</p:text>
    <p:extLst>
      <p:ext uri="{C676402C-5697-4E1C-873F-D02D1690AC5C}">
        <p15:threadingInfo timeZoneBias="0"/>
      </p:ext>
      <p:ext uri="http://customooxmlschemas.google.com/">
        <go:slidesCustomData xmlns:go="http://customooxmlschemas.google.com/" commentPostId="AAAA1Wyu3j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9a69ffad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249a69ffad6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train/val</a:t>
            </a:r>
            <a:r>
              <a:rPr lang="en-US"/>
              <a:t>八比二</a:t>
            </a:r>
            <a:endParaRPr/>
          </a:p>
        </p:txBody>
      </p:sp>
      <p:sp>
        <p:nvSpPr>
          <p:cNvPr id="335" name="Google Shape;335;g249a69ffad6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823fb36f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25823fb36f9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25823fb36f9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823fb36f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25823fb36f9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25823fb36f9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5823fb36f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25823fb36f9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25823fb36f9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823fb36f9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25823fb36f9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不增加餐數量的情況畫，我們達成更多層</a:t>
            </a:r>
            <a:endParaRPr/>
          </a:p>
        </p:txBody>
      </p:sp>
      <p:sp>
        <p:nvSpPr>
          <p:cNvPr id="382" name="Google Shape;382;g25823fb36f9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79e66984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79e66984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Clr>
                <a:schemeClr val="dk1"/>
              </a:buClr>
              <a:buSzPts val="2400"/>
              <a:buChar char="•"/>
            </a:pPr>
            <a:r>
              <a:rPr lang="en-US" sz="2400"/>
              <a:t>Residual blocks in ResNet have a simple structure with two sets of convolutional layers and an element-wise addition operation. As a result, the computations involved in residual blocks can be completed in a few cycles, making them well-suited for a low-latency pipeline.</a:t>
            </a:r>
            <a:endParaRPr sz="2400"/>
          </a:p>
          <a:p>
            <a:pPr indent="0" lvl="0" marL="0" rtl="0" algn="l">
              <a:spcBef>
                <a:spcPts val="0"/>
              </a:spcBef>
              <a:spcAft>
                <a:spcPts val="0"/>
              </a:spcAft>
              <a:buNone/>
            </a:pPr>
            <a:r>
              <a:t/>
            </a:r>
            <a:endParaRPr/>
          </a:p>
        </p:txBody>
      </p:sp>
      <p:sp>
        <p:nvSpPr>
          <p:cNvPr id="397" name="Google Shape;397;g2379e669848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e5841ec23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g22e5841ec23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58407c0b7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258407c0b70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258407c0b70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2e5841ec23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22e5841ec23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22e5841ec23_0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2e3efc74d1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22e3efc74d1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22e3efc74d1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e5841ec23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不知道大家有沒有遇到這個問題</a:t>
            </a:r>
            <a:endParaRPr/>
          </a:p>
        </p:txBody>
      </p:sp>
      <p:sp>
        <p:nvSpPr>
          <p:cNvPr id="269" name="Google Shape;269;g22e5841ec2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2e3efc74d1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22e3efc74d1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22e3efc74d1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580334c7d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2580334c7d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379e66984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2379e669848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2379e669848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e5841ec23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2e5841ec23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所以我們提出了</a:t>
            </a:r>
            <a:endParaRPr/>
          </a:p>
        </p:txBody>
      </p:sp>
      <p:sp>
        <p:nvSpPr>
          <p:cNvPr id="282" name="Google Shape;282;g22e5841ec23_0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e3efc74d1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22e3efc74d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9a69ffad6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49a69ffad6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249a69ffad6_0_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1805a4f2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1805a4f2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231805a4f2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e5841ec23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22e5841ec23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jp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opsys Title Slide" showMasterSp="0">
  <p:cSld name="Synopsys Title Slide">
    <p:spTree>
      <p:nvGrpSpPr>
        <p:cNvPr id="17" name="Shape 17"/>
        <p:cNvGrpSpPr/>
        <p:nvPr/>
      </p:nvGrpSpPr>
      <p:grpSpPr>
        <a:xfrm>
          <a:off x="0" y="0"/>
          <a:ext cx="0" cy="0"/>
          <a:chOff x="0" y="0"/>
          <a:chExt cx="0" cy="0"/>
        </a:xfrm>
      </p:grpSpPr>
      <p:pic>
        <p:nvPicPr>
          <p:cNvPr id="18" name="Google Shape;18;p7"/>
          <p:cNvPicPr preferRelativeResize="0"/>
          <p:nvPr/>
        </p:nvPicPr>
        <p:blipFill rotWithShape="1">
          <a:blip r:embed="rId2">
            <a:alphaModFix amt="72000"/>
          </a:blip>
          <a:srcRect b="0" l="0" r="0" t="-62"/>
          <a:stretch/>
        </p:blipFill>
        <p:spPr>
          <a:xfrm flipH="1">
            <a:off x="0" y="0"/>
            <a:ext cx="12192000" cy="6858000"/>
          </a:xfrm>
          <a:prstGeom prst="rect">
            <a:avLst/>
          </a:prstGeom>
          <a:solidFill>
            <a:schemeClr val="lt1"/>
          </a:solidFill>
          <a:ln>
            <a:noFill/>
          </a:ln>
        </p:spPr>
      </p:pic>
      <p:sp>
        <p:nvSpPr>
          <p:cNvPr id="19" name="Google Shape;19;p7"/>
          <p:cNvSpPr/>
          <p:nvPr/>
        </p:nvSpPr>
        <p:spPr>
          <a:xfrm>
            <a:off x="0" y="1199816"/>
            <a:ext cx="9161233" cy="4458368"/>
          </a:xfrm>
          <a:custGeom>
            <a:rect b="b" l="l" r="r" t="t"/>
            <a:pathLst>
              <a:path extrusionOk="0" h="4458368" w="9161233">
                <a:moveTo>
                  <a:pt x="0" y="0"/>
                </a:moveTo>
                <a:lnTo>
                  <a:pt x="9161233" y="0"/>
                </a:lnTo>
                <a:lnTo>
                  <a:pt x="7739758" y="4458368"/>
                </a:lnTo>
                <a:lnTo>
                  <a:pt x="0" y="4458368"/>
                </a:lnTo>
                <a:lnTo>
                  <a:pt x="0" y="0"/>
                </a:lnTo>
                <a:close/>
              </a:path>
            </a:pathLst>
          </a:custGeom>
          <a:gradFill>
            <a:gsLst>
              <a:gs pos="0">
                <a:srgbClr val="B18BD2"/>
              </a:gs>
              <a:gs pos="51000">
                <a:srgbClr val="5E3383"/>
              </a:gs>
              <a:gs pos="100000">
                <a:srgbClr val="552B83"/>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0" name="Google Shape;20;p7"/>
          <p:cNvSpPr/>
          <p:nvPr/>
        </p:nvSpPr>
        <p:spPr>
          <a:xfrm>
            <a:off x="-14911" y="961548"/>
            <a:ext cx="8979441" cy="4929842"/>
          </a:xfrm>
          <a:custGeom>
            <a:rect b="b" l="l" r="r" t="t"/>
            <a:pathLst>
              <a:path extrusionOk="0" h="4929842" w="8979441">
                <a:moveTo>
                  <a:pt x="0" y="0"/>
                </a:moveTo>
                <a:lnTo>
                  <a:pt x="8979441" y="0"/>
                </a:lnTo>
                <a:lnTo>
                  <a:pt x="7407645" y="4929842"/>
                </a:lnTo>
                <a:lnTo>
                  <a:pt x="0" y="4929842"/>
                </a:lnTo>
              </a:path>
            </a:pathLst>
          </a:custGeom>
          <a:noFill/>
          <a:ln cap="flat" cmpd="sng" w="12700">
            <a:solidFill>
              <a:srgbClr val="DFE1E5"/>
            </a:solidFill>
            <a:prstDash val="solid"/>
            <a:miter lim="8000"/>
            <a:headEnd len="sm" w="sm" type="none"/>
            <a:tailEnd len="sm" w="sm" type="none"/>
          </a:ln>
          <a:effectLst>
            <a:outerShdw blurRad="25400" rotWithShape="0" algn="ctr">
              <a:srgbClr val="FFFFFF"/>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 name="Google Shape;21;p7"/>
          <p:cNvSpPr txBox="1"/>
          <p:nvPr>
            <p:ph type="ctrTitle"/>
          </p:nvPr>
        </p:nvSpPr>
        <p:spPr>
          <a:xfrm>
            <a:off x="527046" y="2366108"/>
            <a:ext cx="7681928" cy="137611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3600"/>
              <a:buFont typeface="Arial"/>
              <a:buNone/>
              <a:defRPr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
          <p:cNvSpPr txBox="1"/>
          <p:nvPr>
            <p:ph idx="1" type="subTitle"/>
          </p:nvPr>
        </p:nvSpPr>
        <p:spPr>
          <a:xfrm>
            <a:off x="525972" y="3753794"/>
            <a:ext cx="7680960" cy="35717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sz="2800">
                <a:solidFill>
                  <a:srgbClr val="FFFFFF"/>
                </a:solidFill>
                <a:latin typeface="Arial"/>
                <a:ea typeface="Arial"/>
                <a:cs typeface="Arial"/>
                <a:sym typeface="Arial"/>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336"/>
              </a:spcBef>
              <a:spcAft>
                <a:spcPts val="0"/>
              </a:spcAft>
              <a:buSzPts val="1400"/>
              <a:buNone/>
              <a:defRPr>
                <a:solidFill>
                  <a:srgbClr val="888888"/>
                </a:solidFill>
              </a:defRPr>
            </a:lvl4pPr>
            <a:lvl5pPr lvl="4" algn="ctr">
              <a:lnSpc>
                <a:spcPct val="100000"/>
              </a:lnSpc>
              <a:spcBef>
                <a:spcPts val="336"/>
              </a:spcBef>
              <a:spcAft>
                <a:spcPts val="0"/>
              </a:spcAft>
              <a:buSzPts val="1400"/>
              <a:buNone/>
              <a:defRPr>
                <a:solidFill>
                  <a:srgbClr val="888888"/>
                </a:solidFill>
              </a:defRPr>
            </a:lvl5pPr>
            <a:lvl6pPr lvl="5" algn="ctr">
              <a:lnSpc>
                <a:spcPct val="100000"/>
              </a:lnSpc>
              <a:spcBef>
                <a:spcPts val="336"/>
              </a:spcBef>
              <a:spcAft>
                <a:spcPts val="0"/>
              </a:spcAft>
              <a:buSzPts val="1400"/>
              <a:buNone/>
              <a:defRPr>
                <a:solidFill>
                  <a:srgbClr val="888888"/>
                </a:solidFill>
              </a:defRPr>
            </a:lvl6pPr>
            <a:lvl7pPr lvl="6" algn="ctr">
              <a:lnSpc>
                <a:spcPct val="100000"/>
              </a:lnSpc>
              <a:spcBef>
                <a:spcPts val="336"/>
              </a:spcBef>
              <a:spcAft>
                <a:spcPts val="0"/>
              </a:spcAft>
              <a:buSzPts val="1400"/>
              <a:buNone/>
              <a:defRPr>
                <a:solidFill>
                  <a:srgbClr val="888888"/>
                </a:solidFill>
              </a:defRPr>
            </a:lvl7pPr>
            <a:lvl8pPr lvl="7" algn="ctr">
              <a:lnSpc>
                <a:spcPct val="100000"/>
              </a:lnSpc>
              <a:spcBef>
                <a:spcPts val="336"/>
              </a:spcBef>
              <a:spcAft>
                <a:spcPts val="0"/>
              </a:spcAft>
              <a:buSzPts val="1400"/>
              <a:buNone/>
              <a:defRPr>
                <a:solidFill>
                  <a:srgbClr val="888888"/>
                </a:solidFill>
              </a:defRPr>
            </a:lvl8pPr>
            <a:lvl9pPr lvl="8" algn="ctr">
              <a:lnSpc>
                <a:spcPct val="100000"/>
              </a:lnSpc>
              <a:spcBef>
                <a:spcPts val="336"/>
              </a:spcBef>
              <a:spcAft>
                <a:spcPts val="0"/>
              </a:spcAft>
              <a:buSzPts val="1400"/>
              <a:buNone/>
              <a:defRPr>
                <a:solidFill>
                  <a:srgbClr val="888888"/>
                </a:solidFill>
              </a:defRPr>
            </a:lvl9pPr>
          </a:lstStyle>
          <a:p/>
        </p:txBody>
      </p:sp>
      <p:sp>
        <p:nvSpPr>
          <p:cNvPr id="23" name="Google Shape;23;p7"/>
          <p:cNvSpPr txBox="1"/>
          <p:nvPr>
            <p:ph idx="2" type="body"/>
          </p:nvPr>
        </p:nvSpPr>
        <p:spPr>
          <a:xfrm>
            <a:off x="527045" y="4378634"/>
            <a:ext cx="7104888" cy="73152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2400"/>
              <a:buNone/>
              <a:defRPr sz="2400">
                <a:solidFill>
                  <a:srgbClr val="FFFFFF"/>
                </a:solidFill>
                <a:latin typeface="Arial"/>
                <a:ea typeface="Arial"/>
                <a:cs typeface="Arial"/>
                <a:sym typeface="Arial"/>
              </a:defRPr>
            </a:lvl1pPr>
            <a:lvl2pPr indent="-228600" lvl="1" marL="914400" algn="ctr">
              <a:lnSpc>
                <a:spcPct val="100000"/>
              </a:lnSpc>
              <a:spcBef>
                <a:spcPts val="600"/>
              </a:spcBef>
              <a:spcAft>
                <a:spcPts val="0"/>
              </a:spcAft>
              <a:buSzPts val="1800"/>
              <a:buNone/>
              <a:defRPr>
                <a:solidFill>
                  <a:srgbClr val="595959"/>
                </a:solidFill>
              </a:defRPr>
            </a:lvl2pPr>
            <a:lvl3pPr indent="-330200" lvl="2" marL="1371600" algn="ctr">
              <a:lnSpc>
                <a:spcPct val="100000"/>
              </a:lnSpc>
              <a:spcBef>
                <a:spcPts val="600"/>
              </a:spcBef>
              <a:spcAft>
                <a:spcPts val="0"/>
              </a:spcAft>
              <a:buSzPts val="1600"/>
              <a:buChar char="–"/>
              <a:defRPr>
                <a:solidFill>
                  <a:srgbClr val="595959"/>
                </a:solidFill>
              </a:defRPr>
            </a:lvl3pPr>
            <a:lvl4pPr indent="-317500" lvl="3" marL="1828800" algn="ctr">
              <a:lnSpc>
                <a:spcPct val="100000"/>
              </a:lnSpc>
              <a:spcBef>
                <a:spcPts val="336"/>
              </a:spcBef>
              <a:spcAft>
                <a:spcPts val="0"/>
              </a:spcAft>
              <a:buSzPts val="1400"/>
              <a:buChar char="–"/>
              <a:defRPr>
                <a:solidFill>
                  <a:srgbClr val="595959"/>
                </a:solidFill>
              </a:defRPr>
            </a:lvl4pPr>
            <a:lvl5pPr indent="-317500" lvl="4" marL="2286000" algn="ctr">
              <a:lnSpc>
                <a:spcPct val="100000"/>
              </a:lnSpc>
              <a:spcBef>
                <a:spcPts val="336"/>
              </a:spcBef>
              <a:spcAft>
                <a:spcPts val="0"/>
              </a:spcAft>
              <a:buSzPts val="1400"/>
              <a:buChar char="–"/>
              <a:defRPr>
                <a:solidFill>
                  <a:srgbClr val="595959"/>
                </a:solidFill>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24" name="Google Shape;24;p7"/>
          <p:cNvSpPr txBox="1"/>
          <p:nvPr>
            <p:ph idx="3" type="body"/>
          </p:nvPr>
        </p:nvSpPr>
        <p:spPr>
          <a:xfrm>
            <a:off x="527046" y="5121728"/>
            <a:ext cx="7104888" cy="3968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sz="2000">
                <a:solidFill>
                  <a:srgbClr val="FFFFFF"/>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25" name="Google Shape;25;p7"/>
          <p:cNvSpPr/>
          <p:nvPr/>
        </p:nvSpPr>
        <p:spPr>
          <a:xfrm>
            <a:off x="528042" y="1758839"/>
            <a:ext cx="1722240" cy="374789"/>
          </a:xfrm>
          <a:custGeom>
            <a:rect b="b" l="l" r="r" t="t"/>
            <a:pathLst>
              <a:path extrusionOk="0" h="572738" w="2631852">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Logo, company name&#10;&#10;Description automatically generated" id="26" name="Google Shape;26;p7"/>
          <p:cNvPicPr preferRelativeResize="0"/>
          <p:nvPr/>
        </p:nvPicPr>
        <p:blipFill rotWithShape="1">
          <a:blip r:embed="rId3">
            <a:alphaModFix/>
          </a:blip>
          <a:srcRect b="31412" l="31704" r="31545" t="41818"/>
          <a:stretch/>
        </p:blipFill>
        <p:spPr>
          <a:xfrm>
            <a:off x="1715" y="-1351"/>
            <a:ext cx="2917767" cy="1195534"/>
          </a:xfrm>
          <a:prstGeom prst="rect">
            <a:avLst/>
          </a:prstGeom>
          <a:noFill/>
          <a:ln>
            <a:noFill/>
          </a:ln>
        </p:spPr>
      </p:pic>
      <p:pic>
        <p:nvPicPr>
          <p:cNvPr id="27" name="Google Shape;27;p7"/>
          <p:cNvPicPr preferRelativeResize="0"/>
          <p:nvPr/>
        </p:nvPicPr>
        <p:blipFill rotWithShape="1">
          <a:blip r:embed="rId4">
            <a:alphaModFix amt="22000"/>
          </a:blip>
          <a:srcRect b="0" l="0" r="0" t="0"/>
          <a:stretch/>
        </p:blipFill>
        <p:spPr>
          <a:xfrm>
            <a:off x="10556435" y="5581975"/>
            <a:ext cx="1289114" cy="9863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3 Column">
  <p:cSld name="Title Subtitle 3 Column">
    <p:spTree>
      <p:nvGrpSpPr>
        <p:cNvPr id="75" name="Shape 75"/>
        <p:cNvGrpSpPr/>
        <p:nvPr/>
      </p:nvGrpSpPr>
      <p:grpSpPr>
        <a:xfrm>
          <a:off x="0" y="0"/>
          <a:ext cx="0" cy="0"/>
          <a:chOff x="0" y="0"/>
          <a:chExt cx="0" cy="0"/>
        </a:xfrm>
      </p:grpSpPr>
      <p:sp>
        <p:nvSpPr>
          <p:cNvPr id="76" name="Google Shape;76;p29"/>
          <p:cNvSpPr txBox="1"/>
          <p:nvPr>
            <p:ph type="title"/>
          </p:nvPr>
        </p:nvSpPr>
        <p:spPr>
          <a:xfrm>
            <a:off x="533400" y="526477"/>
            <a:ext cx="11125202"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9"/>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78" name="Google Shape;78;p29"/>
          <p:cNvSpPr txBox="1"/>
          <p:nvPr>
            <p:ph idx="2" type="body"/>
          </p:nvPr>
        </p:nvSpPr>
        <p:spPr>
          <a:xfrm>
            <a:off x="533400" y="1704560"/>
            <a:ext cx="3538728" cy="4769741"/>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79" name="Google Shape;79;p29"/>
          <p:cNvSpPr txBox="1"/>
          <p:nvPr>
            <p:ph idx="3" type="body"/>
          </p:nvPr>
        </p:nvSpPr>
        <p:spPr>
          <a:xfrm>
            <a:off x="4324253" y="1704558"/>
            <a:ext cx="3538728" cy="4773168"/>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80" name="Google Shape;80;p29"/>
          <p:cNvSpPr txBox="1"/>
          <p:nvPr>
            <p:ph idx="4" type="body"/>
          </p:nvPr>
        </p:nvSpPr>
        <p:spPr>
          <a:xfrm>
            <a:off x="8119875" y="1704558"/>
            <a:ext cx="3538728" cy="4773168"/>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osure NDA">
  <p:cSld name="Legal Disclosure NDA">
    <p:spTree>
      <p:nvGrpSpPr>
        <p:cNvPr id="81" name="Shape 81"/>
        <p:cNvGrpSpPr/>
        <p:nvPr/>
      </p:nvGrpSpPr>
      <p:grpSpPr>
        <a:xfrm>
          <a:off x="0" y="0"/>
          <a:ext cx="0" cy="0"/>
          <a:chOff x="0" y="0"/>
          <a:chExt cx="0" cy="0"/>
        </a:xfrm>
      </p:grpSpPr>
      <p:sp>
        <p:nvSpPr>
          <p:cNvPr id="82" name="Google Shape;82;p11"/>
          <p:cNvSpPr/>
          <p:nvPr/>
        </p:nvSpPr>
        <p:spPr>
          <a:xfrm>
            <a:off x="533528" y="526478"/>
            <a:ext cx="10736839" cy="5804472"/>
          </a:xfrm>
          <a:prstGeom prst="rect">
            <a:avLst/>
          </a:prstGeom>
          <a:noFill/>
          <a:ln>
            <a:noFill/>
          </a:ln>
        </p:spPr>
        <p:txBody>
          <a:bodyPr anchorCtr="0" anchor="t" bIns="0" lIns="0" spcFirstLastPara="1" rIns="118850" wrap="square" tIns="0">
            <a:noAutofit/>
          </a:bodyPr>
          <a:lstStyle/>
          <a:p>
            <a:pPr indent="-342900" lvl="0" marL="342900" marR="0" rtl="0" algn="l">
              <a:lnSpc>
                <a:spcPct val="10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CONFIDENTIAL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24"/>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The information contained in this presentation is the confidential and proprietary information of Synopsys. You are not permitted to disseminate or use any of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the information provided to you in this presentation outside of Synopsys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without prior written authorization.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IMPORTANT NOTICE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24"/>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opsys Title Slide Image" showMasterSp="0">
  <p:cSld name="Synopsys Title Slide Image">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3" l="0" r="0" t="0"/>
          <a:stretch/>
        </p:blipFill>
        <p:spPr>
          <a:xfrm>
            <a:off x="0" y="0"/>
            <a:ext cx="12192000" cy="6857999"/>
          </a:xfrm>
          <a:prstGeom prst="rect">
            <a:avLst/>
          </a:prstGeom>
          <a:noFill/>
          <a:ln>
            <a:noFill/>
          </a:ln>
        </p:spPr>
      </p:pic>
      <p:sp>
        <p:nvSpPr>
          <p:cNvPr id="85" name="Google Shape;85;p12"/>
          <p:cNvSpPr/>
          <p:nvPr/>
        </p:nvSpPr>
        <p:spPr>
          <a:xfrm>
            <a:off x="0" y="4234"/>
            <a:ext cx="11039061" cy="6853766"/>
          </a:xfrm>
          <a:prstGeom prst="rect">
            <a:avLst/>
          </a:prstGeom>
          <a:gradFill>
            <a:gsLst>
              <a:gs pos="0">
                <a:srgbClr val="000000">
                  <a:alpha val="0"/>
                </a:srgbClr>
              </a:gs>
              <a:gs pos="18000">
                <a:srgbClr val="000000">
                  <a:alpha val="0"/>
                </a:srgbClr>
              </a:gs>
              <a:gs pos="78000">
                <a:srgbClr val="000000">
                  <a:alpha val="24705"/>
                </a:srgbClr>
              </a:gs>
              <a:gs pos="100000">
                <a:srgbClr val="000000">
                  <a:alpha val="24705"/>
                </a:srgbClr>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 name="Google Shape;86;p12"/>
          <p:cNvSpPr/>
          <p:nvPr/>
        </p:nvSpPr>
        <p:spPr>
          <a:xfrm>
            <a:off x="0" y="1199816"/>
            <a:ext cx="9161233" cy="4458368"/>
          </a:xfrm>
          <a:custGeom>
            <a:rect b="b" l="l" r="r" t="t"/>
            <a:pathLst>
              <a:path extrusionOk="0" h="4458368" w="9161233">
                <a:moveTo>
                  <a:pt x="0" y="0"/>
                </a:moveTo>
                <a:lnTo>
                  <a:pt x="9161233" y="0"/>
                </a:lnTo>
                <a:lnTo>
                  <a:pt x="7739758" y="4458368"/>
                </a:lnTo>
                <a:lnTo>
                  <a:pt x="0" y="4458368"/>
                </a:lnTo>
                <a:lnTo>
                  <a:pt x="0" y="0"/>
                </a:lnTo>
                <a:close/>
              </a:path>
            </a:pathLst>
          </a:custGeom>
          <a:gradFill>
            <a:gsLst>
              <a:gs pos="0">
                <a:srgbClr val="B18BD2"/>
              </a:gs>
              <a:gs pos="51000">
                <a:srgbClr val="5E3383"/>
              </a:gs>
              <a:gs pos="100000">
                <a:srgbClr val="552B83"/>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7" name="Google Shape;87;p12"/>
          <p:cNvSpPr/>
          <p:nvPr/>
        </p:nvSpPr>
        <p:spPr>
          <a:xfrm>
            <a:off x="-14911" y="961548"/>
            <a:ext cx="8979441" cy="4929842"/>
          </a:xfrm>
          <a:custGeom>
            <a:rect b="b" l="l" r="r" t="t"/>
            <a:pathLst>
              <a:path extrusionOk="0" h="4929842" w="8979441">
                <a:moveTo>
                  <a:pt x="0" y="0"/>
                </a:moveTo>
                <a:lnTo>
                  <a:pt x="8979441" y="0"/>
                </a:lnTo>
                <a:lnTo>
                  <a:pt x="7407645" y="4929842"/>
                </a:lnTo>
                <a:lnTo>
                  <a:pt x="0" y="4929842"/>
                </a:lnTo>
              </a:path>
            </a:pathLst>
          </a:custGeom>
          <a:noFill/>
          <a:ln cap="flat" cmpd="sng" w="12700">
            <a:solidFill>
              <a:srgbClr val="DFE1E5"/>
            </a:solidFill>
            <a:prstDash val="solid"/>
            <a:miter lim="8000"/>
            <a:headEnd len="sm" w="sm" type="none"/>
            <a:tailEnd len="sm" w="sm" type="none"/>
          </a:ln>
          <a:effectLst>
            <a:outerShdw blurRad="25400" rotWithShape="0" algn="ctr">
              <a:srgbClr val="FFFFFF"/>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8" name="Google Shape;88;p12"/>
          <p:cNvSpPr txBox="1"/>
          <p:nvPr>
            <p:ph type="ctrTitle"/>
          </p:nvPr>
        </p:nvSpPr>
        <p:spPr>
          <a:xfrm>
            <a:off x="527046" y="2366108"/>
            <a:ext cx="7681928" cy="137611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3600"/>
              <a:buFont typeface="Arial"/>
              <a:buNone/>
              <a:defRPr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2"/>
          <p:cNvSpPr txBox="1"/>
          <p:nvPr>
            <p:ph idx="1" type="subTitle"/>
          </p:nvPr>
        </p:nvSpPr>
        <p:spPr>
          <a:xfrm>
            <a:off x="525972" y="3753794"/>
            <a:ext cx="7680960" cy="35717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sz="2800">
                <a:solidFill>
                  <a:srgbClr val="FFFFFF"/>
                </a:solidFill>
                <a:latin typeface="Arial"/>
                <a:ea typeface="Arial"/>
                <a:cs typeface="Arial"/>
                <a:sym typeface="Arial"/>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336"/>
              </a:spcBef>
              <a:spcAft>
                <a:spcPts val="0"/>
              </a:spcAft>
              <a:buSzPts val="1400"/>
              <a:buNone/>
              <a:defRPr>
                <a:solidFill>
                  <a:srgbClr val="888888"/>
                </a:solidFill>
              </a:defRPr>
            </a:lvl4pPr>
            <a:lvl5pPr lvl="4" algn="ctr">
              <a:lnSpc>
                <a:spcPct val="100000"/>
              </a:lnSpc>
              <a:spcBef>
                <a:spcPts val="336"/>
              </a:spcBef>
              <a:spcAft>
                <a:spcPts val="0"/>
              </a:spcAft>
              <a:buSzPts val="1400"/>
              <a:buNone/>
              <a:defRPr>
                <a:solidFill>
                  <a:srgbClr val="888888"/>
                </a:solidFill>
              </a:defRPr>
            </a:lvl5pPr>
            <a:lvl6pPr lvl="5" algn="ctr">
              <a:lnSpc>
                <a:spcPct val="100000"/>
              </a:lnSpc>
              <a:spcBef>
                <a:spcPts val="336"/>
              </a:spcBef>
              <a:spcAft>
                <a:spcPts val="0"/>
              </a:spcAft>
              <a:buSzPts val="1400"/>
              <a:buNone/>
              <a:defRPr>
                <a:solidFill>
                  <a:srgbClr val="888888"/>
                </a:solidFill>
              </a:defRPr>
            </a:lvl6pPr>
            <a:lvl7pPr lvl="6" algn="ctr">
              <a:lnSpc>
                <a:spcPct val="100000"/>
              </a:lnSpc>
              <a:spcBef>
                <a:spcPts val="336"/>
              </a:spcBef>
              <a:spcAft>
                <a:spcPts val="0"/>
              </a:spcAft>
              <a:buSzPts val="1400"/>
              <a:buNone/>
              <a:defRPr>
                <a:solidFill>
                  <a:srgbClr val="888888"/>
                </a:solidFill>
              </a:defRPr>
            </a:lvl7pPr>
            <a:lvl8pPr lvl="7" algn="ctr">
              <a:lnSpc>
                <a:spcPct val="100000"/>
              </a:lnSpc>
              <a:spcBef>
                <a:spcPts val="336"/>
              </a:spcBef>
              <a:spcAft>
                <a:spcPts val="0"/>
              </a:spcAft>
              <a:buSzPts val="1400"/>
              <a:buNone/>
              <a:defRPr>
                <a:solidFill>
                  <a:srgbClr val="888888"/>
                </a:solidFill>
              </a:defRPr>
            </a:lvl8pPr>
            <a:lvl9pPr lvl="8" algn="ctr">
              <a:lnSpc>
                <a:spcPct val="100000"/>
              </a:lnSpc>
              <a:spcBef>
                <a:spcPts val="336"/>
              </a:spcBef>
              <a:spcAft>
                <a:spcPts val="0"/>
              </a:spcAft>
              <a:buSzPts val="1400"/>
              <a:buNone/>
              <a:defRPr>
                <a:solidFill>
                  <a:srgbClr val="888888"/>
                </a:solidFill>
              </a:defRPr>
            </a:lvl9pPr>
          </a:lstStyle>
          <a:p/>
        </p:txBody>
      </p:sp>
      <p:sp>
        <p:nvSpPr>
          <p:cNvPr id="90" name="Google Shape;90;p12"/>
          <p:cNvSpPr txBox="1"/>
          <p:nvPr>
            <p:ph idx="2" type="body"/>
          </p:nvPr>
        </p:nvSpPr>
        <p:spPr>
          <a:xfrm>
            <a:off x="527045" y="4378634"/>
            <a:ext cx="7104888" cy="73152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2400"/>
              <a:buNone/>
              <a:defRPr sz="2400">
                <a:solidFill>
                  <a:srgbClr val="FFFFFF"/>
                </a:solidFill>
                <a:latin typeface="Arial"/>
                <a:ea typeface="Arial"/>
                <a:cs typeface="Arial"/>
                <a:sym typeface="Arial"/>
              </a:defRPr>
            </a:lvl1pPr>
            <a:lvl2pPr indent="-228600" lvl="1" marL="914400" algn="ctr">
              <a:lnSpc>
                <a:spcPct val="100000"/>
              </a:lnSpc>
              <a:spcBef>
                <a:spcPts val="600"/>
              </a:spcBef>
              <a:spcAft>
                <a:spcPts val="0"/>
              </a:spcAft>
              <a:buSzPts val="1800"/>
              <a:buNone/>
              <a:defRPr>
                <a:solidFill>
                  <a:srgbClr val="595959"/>
                </a:solidFill>
              </a:defRPr>
            </a:lvl2pPr>
            <a:lvl3pPr indent="-330200" lvl="2" marL="1371600" algn="ctr">
              <a:lnSpc>
                <a:spcPct val="100000"/>
              </a:lnSpc>
              <a:spcBef>
                <a:spcPts val="600"/>
              </a:spcBef>
              <a:spcAft>
                <a:spcPts val="0"/>
              </a:spcAft>
              <a:buSzPts val="1600"/>
              <a:buChar char="–"/>
              <a:defRPr>
                <a:solidFill>
                  <a:srgbClr val="595959"/>
                </a:solidFill>
              </a:defRPr>
            </a:lvl3pPr>
            <a:lvl4pPr indent="-317500" lvl="3" marL="1828800" algn="ctr">
              <a:lnSpc>
                <a:spcPct val="100000"/>
              </a:lnSpc>
              <a:spcBef>
                <a:spcPts val="336"/>
              </a:spcBef>
              <a:spcAft>
                <a:spcPts val="0"/>
              </a:spcAft>
              <a:buSzPts val="1400"/>
              <a:buChar char="–"/>
              <a:defRPr>
                <a:solidFill>
                  <a:srgbClr val="595959"/>
                </a:solidFill>
              </a:defRPr>
            </a:lvl4pPr>
            <a:lvl5pPr indent="-317500" lvl="4" marL="2286000" algn="ctr">
              <a:lnSpc>
                <a:spcPct val="100000"/>
              </a:lnSpc>
              <a:spcBef>
                <a:spcPts val="336"/>
              </a:spcBef>
              <a:spcAft>
                <a:spcPts val="0"/>
              </a:spcAft>
              <a:buSzPts val="1400"/>
              <a:buChar char="–"/>
              <a:defRPr>
                <a:solidFill>
                  <a:srgbClr val="595959"/>
                </a:solidFill>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91" name="Google Shape;91;p12"/>
          <p:cNvSpPr txBox="1"/>
          <p:nvPr>
            <p:ph idx="3" type="body"/>
          </p:nvPr>
        </p:nvSpPr>
        <p:spPr>
          <a:xfrm>
            <a:off x="527046" y="5121728"/>
            <a:ext cx="7104888" cy="3968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sz="2000">
                <a:solidFill>
                  <a:srgbClr val="FFFFFF"/>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92" name="Google Shape;92;p12"/>
          <p:cNvSpPr/>
          <p:nvPr/>
        </p:nvSpPr>
        <p:spPr>
          <a:xfrm>
            <a:off x="528042" y="1758839"/>
            <a:ext cx="1722240" cy="374789"/>
          </a:xfrm>
          <a:custGeom>
            <a:rect b="b" l="l" r="r" t="t"/>
            <a:pathLst>
              <a:path extrusionOk="0" h="572738" w="2631852">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opsys Title Slide Design 2" showMasterSp="0">
  <p:cSld name="Synopsys Title Slide Design 2">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b="0" l="0" r="0" t="0"/>
          <a:stretch/>
        </p:blipFill>
        <p:spPr>
          <a:xfrm>
            <a:off x="0" y="0"/>
            <a:ext cx="12209910" cy="6858000"/>
          </a:xfrm>
          <a:prstGeom prst="rect">
            <a:avLst/>
          </a:prstGeom>
          <a:noFill/>
          <a:ln>
            <a:noFill/>
          </a:ln>
        </p:spPr>
      </p:pic>
      <p:sp>
        <p:nvSpPr>
          <p:cNvPr id="95" name="Google Shape;95;p14"/>
          <p:cNvSpPr/>
          <p:nvPr/>
        </p:nvSpPr>
        <p:spPr>
          <a:xfrm>
            <a:off x="0" y="4234"/>
            <a:ext cx="11039061" cy="6853766"/>
          </a:xfrm>
          <a:prstGeom prst="rect">
            <a:avLst/>
          </a:prstGeom>
          <a:gradFill>
            <a:gsLst>
              <a:gs pos="0">
                <a:srgbClr val="000000">
                  <a:alpha val="0"/>
                </a:srgbClr>
              </a:gs>
              <a:gs pos="18000">
                <a:srgbClr val="000000">
                  <a:alpha val="0"/>
                </a:srgbClr>
              </a:gs>
              <a:gs pos="78000">
                <a:srgbClr val="000000">
                  <a:alpha val="24705"/>
                </a:srgbClr>
              </a:gs>
              <a:gs pos="100000">
                <a:srgbClr val="000000">
                  <a:alpha val="24705"/>
                </a:srgbClr>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6" name="Google Shape;96;p14"/>
          <p:cNvSpPr/>
          <p:nvPr/>
        </p:nvSpPr>
        <p:spPr>
          <a:xfrm>
            <a:off x="0" y="1199816"/>
            <a:ext cx="9161233" cy="4458368"/>
          </a:xfrm>
          <a:custGeom>
            <a:rect b="b" l="l" r="r" t="t"/>
            <a:pathLst>
              <a:path extrusionOk="0" h="4458368" w="9161233">
                <a:moveTo>
                  <a:pt x="0" y="0"/>
                </a:moveTo>
                <a:lnTo>
                  <a:pt x="9161233" y="0"/>
                </a:lnTo>
                <a:lnTo>
                  <a:pt x="7739758" y="4458368"/>
                </a:lnTo>
                <a:lnTo>
                  <a:pt x="0" y="4458368"/>
                </a:lnTo>
                <a:lnTo>
                  <a:pt x="0" y="0"/>
                </a:lnTo>
                <a:close/>
              </a:path>
            </a:pathLst>
          </a:custGeom>
          <a:gradFill>
            <a:gsLst>
              <a:gs pos="0">
                <a:srgbClr val="B18BD2"/>
              </a:gs>
              <a:gs pos="51000">
                <a:srgbClr val="5E3383"/>
              </a:gs>
              <a:gs pos="100000">
                <a:srgbClr val="552B83"/>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7" name="Google Shape;97;p14"/>
          <p:cNvSpPr/>
          <p:nvPr/>
        </p:nvSpPr>
        <p:spPr>
          <a:xfrm>
            <a:off x="-14911" y="961548"/>
            <a:ext cx="8979441" cy="4929842"/>
          </a:xfrm>
          <a:custGeom>
            <a:rect b="b" l="l" r="r" t="t"/>
            <a:pathLst>
              <a:path extrusionOk="0" h="4929842" w="8979441">
                <a:moveTo>
                  <a:pt x="0" y="0"/>
                </a:moveTo>
                <a:lnTo>
                  <a:pt x="8979441" y="0"/>
                </a:lnTo>
                <a:lnTo>
                  <a:pt x="7407645" y="4929842"/>
                </a:lnTo>
                <a:lnTo>
                  <a:pt x="0" y="4929842"/>
                </a:lnTo>
              </a:path>
            </a:pathLst>
          </a:custGeom>
          <a:noFill/>
          <a:ln cap="flat" cmpd="sng" w="12700">
            <a:solidFill>
              <a:srgbClr val="DFE1E5"/>
            </a:solidFill>
            <a:prstDash val="solid"/>
            <a:miter lim="8000"/>
            <a:headEnd len="sm" w="sm" type="none"/>
            <a:tailEnd len="sm" w="sm" type="none"/>
          </a:ln>
          <a:effectLst>
            <a:outerShdw blurRad="25400" rotWithShape="0" algn="ctr">
              <a:srgbClr val="FFFFFF"/>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8" name="Google Shape;98;p14"/>
          <p:cNvSpPr txBox="1"/>
          <p:nvPr>
            <p:ph type="ctrTitle"/>
          </p:nvPr>
        </p:nvSpPr>
        <p:spPr>
          <a:xfrm>
            <a:off x="527046" y="2366108"/>
            <a:ext cx="7681928" cy="137611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3600"/>
              <a:buFont typeface="Arial"/>
              <a:buNone/>
              <a:defRPr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4"/>
          <p:cNvSpPr txBox="1"/>
          <p:nvPr>
            <p:ph idx="1" type="subTitle"/>
          </p:nvPr>
        </p:nvSpPr>
        <p:spPr>
          <a:xfrm>
            <a:off x="525972" y="3753794"/>
            <a:ext cx="7680960" cy="35717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sz="2800">
                <a:solidFill>
                  <a:srgbClr val="FFFFFF"/>
                </a:solidFill>
                <a:latin typeface="Arial"/>
                <a:ea typeface="Arial"/>
                <a:cs typeface="Arial"/>
                <a:sym typeface="Arial"/>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336"/>
              </a:spcBef>
              <a:spcAft>
                <a:spcPts val="0"/>
              </a:spcAft>
              <a:buSzPts val="1400"/>
              <a:buNone/>
              <a:defRPr>
                <a:solidFill>
                  <a:srgbClr val="888888"/>
                </a:solidFill>
              </a:defRPr>
            </a:lvl4pPr>
            <a:lvl5pPr lvl="4" algn="ctr">
              <a:lnSpc>
                <a:spcPct val="100000"/>
              </a:lnSpc>
              <a:spcBef>
                <a:spcPts val="336"/>
              </a:spcBef>
              <a:spcAft>
                <a:spcPts val="0"/>
              </a:spcAft>
              <a:buSzPts val="1400"/>
              <a:buNone/>
              <a:defRPr>
                <a:solidFill>
                  <a:srgbClr val="888888"/>
                </a:solidFill>
              </a:defRPr>
            </a:lvl5pPr>
            <a:lvl6pPr lvl="5" algn="ctr">
              <a:lnSpc>
                <a:spcPct val="100000"/>
              </a:lnSpc>
              <a:spcBef>
                <a:spcPts val="336"/>
              </a:spcBef>
              <a:spcAft>
                <a:spcPts val="0"/>
              </a:spcAft>
              <a:buSzPts val="1400"/>
              <a:buNone/>
              <a:defRPr>
                <a:solidFill>
                  <a:srgbClr val="888888"/>
                </a:solidFill>
              </a:defRPr>
            </a:lvl6pPr>
            <a:lvl7pPr lvl="6" algn="ctr">
              <a:lnSpc>
                <a:spcPct val="100000"/>
              </a:lnSpc>
              <a:spcBef>
                <a:spcPts val="336"/>
              </a:spcBef>
              <a:spcAft>
                <a:spcPts val="0"/>
              </a:spcAft>
              <a:buSzPts val="1400"/>
              <a:buNone/>
              <a:defRPr>
                <a:solidFill>
                  <a:srgbClr val="888888"/>
                </a:solidFill>
              </a:defRPr>
            </a:lvl7pPr>
            <a:lvl8pPr lvl="7" algn="ctr">
              <a:lnSpc>
                <a:spcPct val="100000"/>
              </a:lnSpc>
              <a:spcBef>
                <a:spcPts val="336"/>
              </a:spcBef>
              <a:spcAft>
                <a:spcPts val="0"/>
              </a:spcAft>
              <a:buSzPts val="1400"/>
              <a:buNone/>
              <a:defRPr>
                <a:solidFill>
                  <a:srgbClr val="888888"/>
                </a:solidFill>
              </a:defRPr>
            </a:lvl8pPr>
            <a:lvl9pPr lvl="8" algn="ctr">
              <a:lnSpc>
                <a:spcPct val="100000"/>
              </a:lnSpc>
              <a:spcBef>
                <a:spcPts val="336"/>
              </a:spcBef>
              <a:spcAft>
                <a:spcPts val="0"/>
              </a:spcAft>
              <a:buSzPts val="1400"/>
              <a:buNone/>
              <a:defRPr>
                <a:solidFill>
                  <a:srgbClr val="888888"/>
                </a:solidFill>
              </a:defRPr>
            </a:lvl9pPr>
          </a:lstStyle>
          <a:p/>
        </p:txBody>
      </p:sp>
      <p:sp>
        <p:nvSpPr>
          <p:cNvPr id="100" name="Google Shape;100;p14"/>
          <p:cNvSpPr txBox="1"/>
          <p:nvPr>
            <p:ph idx="2" type="body"/>
          </p:nvPr>
        </p:nvSpPr>
        <p:spPr>
          <a:xfrm>
            <a:off x="527045" y="4378634"/>
            <a:ext cx="7104888" cy="73152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2400"/>
              <a:buNone/>
              <a:defRPr sz="2400">
                <a:solidFill>
                  <a:srgbClr val="FFFFFF"/>
                </a:solidFill>
                <a:latin typeface="Arial"/>
                <a:ea typeface="Arial"/>
                <a:cs typeface="Arial"/>
                <a:sym typeface="Arial"/>
              </a:defRPr>
            </a:lvl1pPr>
            <a:lvl2pPr indent="-228600" lvl="1" marL="914400" algn="ctr">
              <a:lnSpc>
                <a:spcPct val="100000"/>
              </a:lnSpc>
              <a:spcBef>
                <a:spcPts val="600"/>
              </a:spcBef>
              <a:spcAft>
                <a:spcPts val="0"/>
              </a:spcAft>
              <a:buSzPts val="1800"/>
              <a:buNone/>
              <a:defRPr>
                <a:solidFill>
                  <a:srgbClr val="595959"/>
                </a:solidFill>
              </a:defRPr>
            </a:lvl2pPr>
            <a:lvl3pPr indent="-330200" lvl="2" marL="1371600" algn="ctr">
              <a:lnSpc>
                <a:spcPct val="100000"/>
              </a:lnSpc>
              <a:spcBef>
                <a:spcPts val="600"/>
              </a:spcBef>
              <a:spcAft>
                <a:spcPts val="0"/>
              </a:spcAft>
              <a:buSzPts val="1600"/>
              <a:buChar char="–"/>
              <a:defRPr>
                <a:solidFill>
                  <a:srgbClr val="595959"/>
                </a:solidFill>
              </a:defRPr>
            </a:lvl3pPr>
            <a:lvl4pPr indent="-317500" lvl="3" marL="1828800" algn="ctr">
              <a:lnSpc>
                <a:spcPct val="100000"/>
              </a:lnSpc>
              <a:spcBef>
                <a:spcPts val="336"/>
              </a:spcBef>
              <a:spcAft>
                <a:spcPts val="0"/>
              </a:spcAft>
              <a:buSzPts val="1400"/>
              <a:buChar char="–"/>
              <a:defRPr>
                <a:solidFill>
                  <a:srgbClr val="595959"/>
                </a:solidFill>
              </a:defRPr>
            </a:lvl4pPr>
            <a:lvl5pPr indent="-317500" lvl="4" marL="2286000" algn="ctr">
              <a:lnSpc>
                <a:spcPct val="100000"/>
              </a:lnSpc>
              <a:spcBef>
                <a:spcPts val="336"/>
              </a:spcBef>
              <a:spcAft>
                <a:spcPts val="0"/>
              </a:spcAft>
              <a:buSzPts val="1400"/>
              <a:buChar char="–"/>
              <a:defRPr>
                <a:solidFill>
                  <a:srgbClr val="595959"/>
                </a:solidFill>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101" name="Google Shape;101;p14"/>
          <p:cNvSpPr txBox="1"/>
          <p:nvPr>
            <p:ph idx="3" type="body"/>
          </p:nvPr>
        </p:nvSpPr>
        <p:spPr>
          <a:xfrm>
            <a:off x="527046" y="5121728"/>
            <a:ext cx="7104888" cy="3968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sz="2000">
                <a:solidFill>
                  <a:srgbClr val="FFFFFF"/>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102" name="Google Shape;102;p14"/>
          <p:cNvSpPr/>
          <p:nvPr/>
        </p:nvSpPr>
        <p:spPr>
          <a:xfrm>
            <a:off x="528042" y="1758839"/>
            <a:ext cx="1722240" cy="374789"/>
          </a:xfrm>
          <a:custGeom>
            <a:rect b="b" l="l" r="r" t="t"/>
            <a:pathLst>
              <a:path extrusionOk="0" h="572738" w="2631852">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opsys Title Slide Design 3" showMasterSp="0">
  <p:cSld name="Synopsys Title Slide Design 3">
    <p:spTree>
      <p:nvGrpSpPr>
        <p:cNvPr id="103" name="Shape 103"/>
        <p:cNvGrpSpPr/>
        <p:nvPr/>
      </p:nvGrpSpPr>
      <p:grpSpPr>
        <a:xfrm>
          <a:off x="0" y="0"/>
          <a:ext cx="0" cy="0"/>
          <a:chOff x="0" y="0"/>
          <a:chExt cx="0" cy="0"/>
        </a:xfrm>
      </p:grpSpPr>
      <p:pic>
        <p:nvPicPr>
          <p:cNvPr id="104" name="Google Shape;104;p15"/>
          <p:cNvPicPr preferRelativeResize="0"/>
          <p:nvPr/>
        </p:nvPicPr>
        <p:blipFill rotWithShape="1">
          <a:blip r:embed="rId2">
            <a:alphaModFix/>
          </a:blip>
          <a:srcRect b="0" l="0" r="0" t="0"/>
          <a:stretch/>
        </p:blipFill>
        <p:spPr>
          <a:xfrm>
            <a:off x="-1" y="0"/>
            <a:ext cx="12209913" cy="6858000"/>
          </a:xfrm>
          <a:prstGeom prst="rect">
            <a:avLst/>
          </a:prstGeom>
          <a:noFill/>
          <a:ln>
            <a:noFill/>
          </a:ln>
        </p:spPr>
      </p:pic>
      <p:sp>
        <p:nvSpPr>
          <p:cNvPr id="105" name="Google Shape;105;p15"/>
          <p:cNvSpPr/>
          <p:nvPr/>
        </p:nvSpPr>
        <p:spPr>
          <a:xfrm>
            <a:off x="0" y="4234"/>
            <a:ext cx="11039061" cy="6853766"/>
          </a:xfrm>
          <a:prstGeom prst="rect">
            <a:avLst/>
          </a:prstGeom>
          <a:gradFill>
            <a:gsLst>
              <a:gs pos="0">
                <a:srgbClr val="000000">
                  <a:alpha val="0"/>
                </a:srgbClr>
              </a:gs>
              <a:gs pos="18000">
                <a:srgbClr val="000000">
                  <a:alpha val="0"/>
                </a:srgbClr>
              </a:gs>
              <a:gs pos="78000">
                <a:srgbClr val="000000">
                  <a:alpha val="24705"/>
                </a:srgbClr>
              </a:gs>
              <a:gs pos="100000">
                <a:srgbClr val="000000">
                  <a:alpha val="24705"/>
                </a:srgbClr>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6" name="Google Shape;106;p15"/>
          <p:cNvSpPr/>
          <p:nvPr/>
        </p:nvSpPr>
        <p:spPr>
          <a:xfrm>
            <a:off x="0" y="1199816"/>
            <a:ext cx="9161233" cy="4458368"/>
          </a:xfrm>
          <a:custGeom>
            <a:rect b="b" l="l" r="r" t="t"/>
            <a:pathLst>
              <a:path extrusionOk="0" h="4458368" w="9161233">
                <a:moveTo>
                  <a:pt x="0" y="0"/>
                </a:moveTo>
                <a:lnTo>
                  <a:pt x="9161233" y="0"/>
                </a:lnTo>
                <a:lnTo>
                  <a:pt x="7739758" y="4458368"/>
                </a:lnTo>
                <a:lnTo>
                  <a:pt x="0" y="4458368"/>
                </a:lnTo>
                <a:lnTo>
                  <a:pt x="0" y="0"/>
                </a:lnTo>
                <a:close/>
              </a:path>
            </a:pathLst>
          </a:custGeom>
          <a:gradFill>
            <a:gsLst>
              <a:gs pos="0">
                <a:srgbClr val="B18BD2"/>
              </a:gs>
              <a:gs pos="51000">
                <a:srgbClr val="5E3383"/>
              </a:gs>
              <a:gs pos="100000">
                <a:srgbClr val="552B83"/>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 name="Google Shape;107;p15"/>
          <p:cNvSpPr/>
          <p:nvPr/>
        </p:nvSpPr>
        <p:spPr>
          <a:xfrm>
            <a:off x="-14911" y="961548"/>
            <a:ext cx="8979441" cy="4929842"/>
          </a:xfrm>
          <a:custGeom>
            <a:rect b="b" l="l" r="r" t="t"/>
            <a:pathLst>
              <a:path extrusionOk="0" h="4929842" w="8979441">
                <a:moveTo>
                  <a:pt x="0" y="0"/>
                </a:moveTo>
                <a:lnTo>
                  <a:pt x="8979441" y="0"/>
                </a:lnTo>
                <a:lnTo>
                  <a:pt x="7407645" y="4929842"/>
                </a:lnTo>
                <a:lnTo>
                  <a:pt x="0" y="4929842"/>
                </a:lnTo>
              </a:path>
            </a:pathLst>
          </a:custGeom>
          <a:noFill/>
          <a:ln cap="flat" cmpd="sng" w="12700">
            <a:solidFill>
              <a:srgbClr val="DFE1E5"/>
            </a:solidFill>
            <a:prstDash val="solid"/>
            <a:miter lim="8000"/>
            <a:headEnd len="sm" w="sm" type="none"/>
            <a:tailEnd len="sm" w="sm" type="none"/>
          </a:ln>
          <a:effectLst>
            <a:outerShdw blurRad="25400" rotWithShape="0" algn="ctr">
              <a:srgbClr val="FFFFFF"/>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8" name="Google Shape;108;p15"/>
          <p:cNvSpPr txBox="1"/>
          <p:nvPr>
            <p:ph type="ctrTitle"/>
          </p:nvPr>
        </p:nvSpPr>
        <p:spPr>
          <a:xfrm>
            <a:off x="527046" y="2366108"/>
            <a:ext cx="7681928" cy="137611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3600"/>
              <a:buFont typeface="Arial"/>
              <a:buNone/>
              <a:defRPr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5"/>
          <p:cNvSpPr txBox="1"/>
          <p:nvPr>
            <p:ph idx="1" type="subTitle"/>
          </p:nvPr>
        </p:nvSpPr>
        <p:spPr>
          <a:xfrm>
            <a:off x="525972" y="3753794"/>
            <a:ext cx="7680960" cy="35717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sz="2800">
                <a:solidFill>
                  <a:srgbClr val="FFFFFF"/>
                </a:solidFill>
                <a:latin typeface="Arial"/>
                <a:ea typeface="Arial"/>
                <a:cs typeface="Arial"/>
                <a:sym typeface="Arial"/>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336"/>
              </a:spcBef>
              <a:spcAft>
                <a:spcPts val="0"/>
              </a:spcAft>
              <a:buSzPts val="1400"/>
              <a:buNone/>
              <a:defRPr>
                <a:solidFill>
                  <a:srgbClr val="888888"/>
                </a:solidFill>
              </a:defRPr>
            </a:lvl4pPr>
            <a:lvl5pPr lvl="4" algn="ctr">
              <a:lnSpc>
                <a:spcPct val="100000"/>
              </a:lnSpc>
              <a:spcBef>
                <a:spcPts val="336"/>
              </a:spcBef>
              <a:spcAft>
                <a:spcPts val="0"/>
              </a:spcAft>
              <a:buSzPts val="1400"/>
              <a:buNone/>
              <a:defRPr>
                <a:solidFill>
                  <a:srgbClr val="888888"/>
                </a:solidFill>
              </a:defRPr>
            </a:lvl5pPr>
            <a:lvl6pPr lvl="5" algn="ctr">
              <a:lnSpc>
                <a:spcPct val="100000"/>
              </a:lnSpc>
              <a:spcBef>
                <a:spcPts val="336"/>
              </a:spcBef>
              <a:spcAft>
                <a:spcPts val="0"/>
              </a:spcAft>
              <a:buSzPts val="1400"/>
              <a:buNone/>
              <a:defRPr>
                <a:solidFill>
                  <a:srgbClr val="888888"/>
                </a:solidFill>
              </a:defRPr>
            </a:lvl6pPr>
            <a:lvl7pPr lvl="6" algn="ctr">
              <a:lnSpc>
                <a:spcPct val="100000"/>
              </a:lnSpc>
              <a:spcBef>
                <a:spcPts val="336"/>
              </a:spcBef>
              <a:spcAft>
                <a:spcPts val="0"/>
              </a:spcAft>
              <a:buSzPts val="1400"/>
              <a:buNone/>
              <a:defRPr>
                <a:solidFill>
                  <a:srgbClr val="888888"/>
                </a:solidFill>
              </a:defRPr>
            </a:lvl7pPr>
            <a:lvl8pPr lvl="7" algn="ctr">
              <a:lnSpc>
                <a:spcPct val="100000"/>
              </a:lnSpc>
              <a:spcBef>
                <a:spcPts val="336"/>
              </a:spcBef>
              <a:spcAft>
                <a:spcPts val="0"/>
              </a:spcAft>
              <a:buSzPts val="1400"/>
              <a:buNone/>
              <a:defRPr>
                <a:solidFill>
                  <a:srgbClr val="888888"/>
                </a:solidFill>
              </a:defRPr>
            </a:lvl8pPr>
            <a:lvl9pPr lvl="8" algn="ctr">
              <a:lnSpc>
                <a:spcPct val="100000"/>
              </a:lnSpc>
              <a:spcBef>
                <a:spcPts val="336"/>
              </a:spcBef>
              <a:spcAft>
                <a:spcPts val="0"/>
              </a:spcAft>
              <a:buSzPts val="1400"/>
              <a:buNone/>
              <a:defRPr>
                <a:solidFill>
                  <a:srgbClr val="888888"/>
                </a:solidFill>
              </a:defRPr>
            </a:lvl9pPr>
          </a:lstStyle>
          <a:p/>
        </p:txBody>
      </p:sp>
      <p:sp>
        <p:nvSpPr>
          <p:cNvPr id="110" name="Google Shape;110;p15"/>
          <p:cNvSpPr txBox="1"/>
          <p:nvPr>
            <p:ph idx="2" type="body"/>
          </p:nvPr>
        </p:nvSpPr>
        <p:spPr>
          <a:xfrm>
            <a:off x="527045" y="4378634"/>
            <a:ext cx="7104888" cy="73152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2400"/>
              <a:buNone/>
              <a:defRPr sz="2400">
                <a:solidFill>
                  <a:srgbClr val="FFFFFF"/>
                </a:solidFill>
                <a:latin typeface="Arial"/>
                <a:ea typeface="Arial"/>
                <a:cs typeface="Arial"/>
                <a:sym typeface="Arial"/>
              </a:defRPr>
            </a:lvl1pPr>
            <a:lvl2pPr indent="-228600" lvl="1" marL="914400" algn="ctr">
              <a:lnSpc>
                <a:spcPct val="100000"/>
              </a:lnSpc>
              <a:spcBef>
                <a:spcPts val="600"/>
              </a:spcBef>
              <a:spcAft>
                <a:spcPts val="0"/>
              </a:spcAft>
              <a:buSzPts val="1800"/>
              <a:buNone/>
              <a:defRPr>
                <a:solidFill>
                  <a:srgbClr val="595959"/>
                </a:solidFill>
              </a:defRPr>
            </a:lvl2pPr>
            <a:lvl3pPr indent="-330200" lvl="2" marL="1371600" algn="ctr">
              <a:lnSpc>
                <a:spcPct val="100000"/>
              </a:lnSpc>
              <a:spcBef>
                <a:spcPts val="600"/>
              </a:spcBef>
              <a:spcAft>
                <a:spcPts val="0"/>
              </a:spcAft>
              <a:buSzPts val="1600"/>
              <a:buChar char="–"/>
              <a:defRPr>
                <a:solidFill>
                  <a:srgbClr val="595959"/>
                </a:solidFill>
              </a:defRPr>
            </a:lvl3pPr>
            <a:lvl4pPr indent="-317500" lvl="3" marL="1828800" algn="ctr">
              <a:lnSpc>
                <a:spcPct val="100000"/>
              </a:lnSpc>
              <a:spcBef>
                <a:spcPts val="336"/>
              </a:spcBef>
              <a:spcAft>
                <a:spcPts val="0"/>
              </a:spcAft>
              <a:buSzPts val="1400"/>
              <a:buChar char="–"/>
              <a:defRPr>
                <a:solidFill>
                  <a:srgbClr val="595959"/>
                </a:solidFill>
              </a:defRPr>
            </a:lvl4pPr>
            <a:lvl5pPr indent="-317500" lvl="4" marL="2286000" algn="ctr">
              <a:lnSpc>
                <a:spcPct val="100000"/>
              </a:lnSpc>
              <a:spcBef>
                <a:spcPts val="336"/>
              </a:spcBef>
              <a:spcAft>
                <a:spcPts val="0"/>
              </a:spcAft>
              <a:buSzPts val="1400"/>
              <a:buChar char="–"/>
              <a:defRPr>
                <a:solidFill>
                  <a:srgbClr val="595959"/>
                </a:solidFill>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111" name="Google Shape;111;p15"/>
          <p:cNvSpPr txBox="1"/>
          <p:nvPr>
            <p:ph idx="3" type="body"/>
          </p:nvPr>
        </p:nvSpPr>
        <p:spPr>
          <a:xfrm>
            <a:off x="527046" y="5121728"/>
            <a:ext cx="7104888" cy="3968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sz="2000">
                <a:solidFill>
                  <a:srgbClr val="FFFFFF"/>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112" name="Google Shape;112;p15"/>
          <p:cNvSpPr/>
          <p:nvPr/>
        </p:nvSpPr>
        <p:spPr>
          <a:xfrm>
            <a:off x="528042" y="1758839"/>
            <a:ext cx="1722240" cy="374789"/>
          </a:xfrm>
          <a:custGeom>
            <a:rect b="b" l="l" r="r" t="t"/>
            <a:pathLst>
              <a:path extrusionOk="0" h="572738" w="2631852">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4 Items">
  <p:cSld name="List 4 Items">
    <p:spTree>
      <p:nvGrpSpPr>
        <p:cNvPr id="113" name="Shape 113"/>
        <p:cNvGrpSpPr/>
        <p:nvPr/>
      </p:nvGrpSpPr>
      <p:grpSpPr>
        <a:xfrm>
          <a:off x="0" y="0"/>
          <a:ext cx="0" cy="0"/>
          <a:chOff x="0" y="0"/>
          <a:chExt cx="0" cy="0"/>
        </a:xfrm>
      </p:grpSpPr>
      <p:sp>
        <p:nvSpPr>
          <p:cNvPr id="114" name="Google Shape;114;p16"/>
          <p:cNvSpPr txBox="1"/>
          <p:nvPr>
            <p:ph type="title"/>
          </p:nvPr>
        </p:nvSpPr>
        <p:spPr>
          <a:xfrm>
            <a:off x="527050" y="2147504"/>
            <a:ext cx="3235203" cy="256299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3200"/>
              <a:buFont typeface="Arial"/>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6"/>
          <p:cNvSpPr txBox="1"/>
          <p:nvPr>
            <p:ph idx="1" type="body"/>
          </p:nvPr>
        </p:nvSpPr>
        <p:spPr>
          <a:xfrm>
            <a:off x="4471020" y="1369165"/>
            <a:ext cx="944814" cy="9239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16" name="Google Shape;116;p16"/>
          <p:cNvSpPr txBox="1"/>
          <p:nvPr>
            <p:ph idx="2" type="body"/>
          </p:nvPr>
        </p:nvSpPr>
        <p:spPr>
          <a:xfrm>
            <a:off x="5606333" y="1369165"/>
            <a:ext cx="6057031" cy="923928"/>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atin typeface="Arial"/>
                <a:ea typeface="Arial"/>
                <a:cs typeface="Arial"/>
                <a:sym typeface="Arial"/>
              </a:defRPr>
            </a:lvl1pPr>
            <a:lvl2pPr indent="-342900" lvl="1" marL="914400" algn="l">
              <a:lnSpc>
                <a:spcPct val="100000"/>
              </a:lnSpc>
              <a:spcBef>
                <a:spcPts val="600"/>
              </a:spcBef>
              <a:spcAft>
                <a:spcPts val="0"/>
              </a:spcAft>
              <a:buSzPts val="1800"/>
              <a:buChar char="–"/>
              <a:defRPr>
                <a:latin typeface="Arial"/>
                <a:ea typeface="Arial"/>
                <a:cs typeface="Arial"/>
                <a:sym typeface="Arial"/>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17" name="Google Shape;117;p16"/>
          <p:cNvSpPr txBox="1"/>
          <p:nvPr>
            <p:ph idx="3" type="body"/>
          </p:nvPr>
        </p:nvSpPr>
        <p:spPr>
          <a:xfrm>
            <a:off x="4471020" y="2437103"/>
            <a:ext cx="944814" cy="9239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18" name="Google Shape;118;p16"/>
          <p:cNvSpPr txBox="1"/>
          <p:nvPr>
            <p:ph idx="4" type="body"/>
          </p:nvPr>
        </p:nvSpPr>
        <p:spPr>
          <a:xfrm>
            <a:off x="5601569" y="2437103"/>
            <a:ext cx="6057031" cy="923928"/>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19" name="Google Shape;119;p16"/>
          <p:cNvSpPr txBox="1"/>
          <p:nvPr>
            <p:ph idx="5" type="body"/>
          </p:nvPr>
        </p:nvSpPr>
        <p:spPr>
          <a:xfrm>
            <a:off x="4477370" y="3505041"/>
            <a:ext cx="944814" cy="9239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20" name="Google Shape;120;p16"/>
          <p:cNvSpPr txBox="1"/>
          <p:nvPr>
            <p:ph idx="6" type="body"/>
          </p:nvPr>
        </p:nvSpPr>
        <p:spPr>
          <a:xfrm>
            <a:off x="5607919" y="3505041"/>
            <a:ext cx="6057031" cy="923928"/>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21" name="Google Shape;121;p16"/>
          <p:cNvSpPr txBox="1"/>
          <p:nvPr>
            <p:ph idx="7" type="body"/>
          </p:nvPr>
        </p:nvSpPr>
        <p:spPr>
          <a:xfrm>
            <a:off x="4483720" y="4572979"/>
            <a:ext cx="944814" cy="9239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22" name="Google Shape;122;p16"/>
          <p:cNvSpPr txBox="1"/>
          <p:nvPr>
            <p:ph idx="8" type="body"/>
          </p:nvPr>
        </p:nvSpPr>
        <p:spPr>
          <a:xfrm>
            <a:off x="5614269" y="4572979"/>
            <a:ext cx="6057031" cy="923928"/>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5 Items">
  <p:cSld name="List 5 Items">
    <p:spTree>
      <p:nvGrpSpPr>
        <p:cNvPr id="123" name="Shape 123"/>
        <p:cNvGrpSpPr/>
        <p:nvPr/>
      </p:nvGrpSpPr>
      <p:grpSpPr>
        <a:xfrm>
          <a:off x="0" y="0"/>
          <a:ext cx="0" cy="0"/>
          <a:chOff x="0" y="0"/>
          <a:chExt cx="0" cy="0"/>
        </a:xfrm>
      </p:grpSpPr>
      <p:sp>
        <p:nvSpPr>
          <p:cNvPr id="124" name="Google Shape;124;p17"/>
          <p:cNvSpPr txBox="1"/>
          <p:nvPr>
            <p:ph type="title"/>
          </p:nvPr>
        </p:nvSpPr>
        <p:spPr>
          <a:xfrm>
            <a:off x="527050" y="2147504"/>
            <a:ext cx="3235203" cy="256299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3200"/>
              <a:buFont typeface="Arial"/>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7"/>
          <p:cNvSpPr txBox="1"/>
          <p:nvPr>
            <p:ph idx="1" type="body"/>
          </p:nvPr>
        </p:nvSpPr>
        <p:spPr>
          <a:xfrm>
            <a:off x="4471020" y="831001"/>
            <a:ext cx="944814" cy="9239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26" name="Google Shape;126;p17"/>
          <p:cNvSpPr txBox="1"/>
          <p:nvPr>
            <p:ph idx="2" type="body"/>
          </p:nvPr>
        </p:nvSpPr>
        <p:spPr>
          <a:xfrm>
            <a:off x="5606333" y="831001"/>
            <a:ext cx="6057031" cy="923928"/>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27" name="Google Shape;127;p17"/>
          <p:cNvSpPr txBox="1"/>
          <p:nvPr>
            <p:ph idx="3" type="body"/>
          </p:nvPr>
        </p:nvSpPr>
        <p:spPr>
          <a:xfrm>
            <a:off x="4471020" y="1896920"/>
            <a:ext cx="944814" cy="9239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28" name="Google Shape;128;p17"/>
          <p:cNvSpPr txBox="1"/>
          <p:nvPr>
            <p:ph idx="4" type="body"/>
          </p:nvPr>
        </p:nvSpPr>
        <p:spPr>
          <a:xfrm>
            <a:off x="5601569" y="1896920"/>
            <a:ext cx="6057031" cy="923928"/>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29" name="Google Shape;129;p17"/>
          <p:cNvSpPr txBox="1"/>
          <p:nvPr>
            <p:ph idx="5" type="body"/>
          </p:nvPr>
        </p:nvSpPr>
        <p:spPr>
          <a:xfrm>
            <a:off x="4471020" y="2962839"/>
            <a:ext cx="944814" cy="9239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30" name="Google Shape;130;p17"/>
          <p:cNvSpPr txBox="1"/>
          <p:nvPr>
            <p:ph idx="6" type="body"/>
          </p:nvPr>
        </p:nvSpPr>
        <p:spPr>
          <a:xfrm>
            <a:off x="5596805" y="2962839"/>
            <a:ext cx="6057031" cy="923928"/>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31" name="Google Shape;131;p17"/>
          <p:cNvSpPr txBox="1"/>
          <p:nvPr>
            <p:ph idx="7" type="body"/>
          </p:nvPr>
        </p:nvSpPr>
        <p:spPr>
          <a:xfrm>
            <a:off x="4471020" y="4028758"/>
            <a:ext cx="944814" cy="9239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32" name="Google Shape;132;p17"/>
          <p:cNvSpPr txBox="1"/>
          <p:nvPr>
            <p:ph idx="8" type="body"/>
          </p:nvPr>
        </p:nvSpPr>
        <p:spPr>
          <a:xfrm>
            <a:off x="5592041" y="4028758"/>
            <a:ext cx="6057031" cy="923928"/>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33" name="Google Shape;133;p17"/>
          <p:cNvSpPr txBox="1"/>
          <p:nvPr>
            <p:ph idx="9" type="body"/>
          </p:nvPr>
        </p:nvSpPr>
        <p:spPr>
          <a:xfrm>
            <a:off x="4471020" y="5094679"/>
            <a:ext cx="944814" cy="9239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34" name="Google Shape;134;p17"/>
          <p:cNvSpPr txBox="1"/>
          <p:nvPr>
            <p:ph idx="13" type="body"/>
          </p:nvPr>
        </p:nvSpPr>
        <p:spPr>
          <a:xfrm>
            <a:off x="5592041" y="5094679"/>
            <a:ext cx="6057031" cy="923928"/>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6+ Items">
  <p:cSld name="List 6+ Items">
    <p:spTree>
      <p:nvGrpSpPr>
        <p:cNvPr id="135" name="Shape 135"/>
        <p:cNvGrpSpPr/>
        <p:nvPr/>
      </p:nvGrpSpPr>
      <p:grpSpPr>
        <a:xfrm>
          <a:off x="0" y="0"/>
          <a:ext cx="0" cy="0"/>
          <a:chOff x="0" y="0"/>
          <a:chExt cx="0" cy="0"/>
        </a:xfrm>
      </p:grpSpPr>
      <p:sp>
        <p:nvSpPr>
          <p:cNvPr id="136" name="Google Shape;136;p18"/>
          <p:cNvSpPr txBox="1"/>
          <p:nvPr>
            <p:ph type="title"/>
          </p:nvPr>
        </p:nvSpPr>
        <p:spPr>
          <a:xfrm>
            <a:off x="533400" y="526477"/>
            <a:ext cx="11125202" cy="92409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3200"/>
              <a:buFont typeface="Arial"/>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8"/>
          <p:cNvSpPr txBox="1"/>
          <p:nvPr>
            <p:ph idx="1" type="body"/>
          </p:nvPr>
        </p:nvSpPr>
        <p:spPr>
          <a:xfrm>
            <a:off x="527050" y="1952625"/>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38" name="Google Shape;138;p18"/>
          <p:cNvSpPr txBox="1"/>
          <p:nvPr>
            <p:ph idx="2" type="body"/>
          </p:nvPr>
        </p:nvSpPr>
        <p:spPr>
          <a:xfrm>
            <a:off x="1479927" y="1952625"/>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39" name="Google Shape;139;p18"/>
          <p:cNvSpPr txBox="1"/>
          <p:nvPr>
            <p:ph idx="3" type="body"/>
          </p:nvPr>
        </p:nvSpPr>
        <p:spPr>
          <a:xfrm>
            <a:off x="527050" y="2861211"/>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40" name="Google Shape;140;p18"/>
          <p:cNvSpPr txBox="1"/>
          <p:nvPr>
            <p:ph idx="4" type="body"/>
          </p:nvPr>
        </p:nvSpPr>
        <p:spPr>
          <a:xfrm>
            <a:off x="1479927" y="2861211"/>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41" name="Google Shape;141;p18"/>
          <p:cNvSpPr txBox="1"/>
          <p:nvPr>
            <p:ph idx="5" type="body"/>
          </p:nvPr>
        </p:nvSpPr>
        <p:spPr>
          <a:xfrm>
            <a:off x="527050" y="3755105"/>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42" name="Google Shape;142;p18"/>
          <p:cNvSpPr txBox="1"/>
          <p:nvPr>
            <p:ph idx="6" type="body"/>
          </p:nvPr>
        </p:nvSpPr>
        <p:spPr>
          <a:xfrm>
            <a:off x="1479927" y="3769797"/>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43" name="Google Shape;143;p18"/>
          <p:cNvSpPr txBox="1"/>
          <p:nvPr>
            <p:ph idx="7" type="body"/>
          </p:nvPr>
        </p:nvSpPr>
        <p:spPr>
          <a:xfrm>
            <a:off x="527050" y="4678383"/>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44" name="Google Shape;144;p18"/>
          <p:cNvSpPr txBox="1"/>
          <p:nvPr>
            <p:ph idx="8" type="body"/>
          </p:nvPr>
        </p:nvSpPr>
        <p:spPr>
          <a:xfrm>
            <a:off x="1479927" y="4678383"/>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45" name="Google Shape;145;p18"/>
          <p:cNvSpPr txBox="1"/>
          <p:nvPr>
            <p:ph idx="9" type="body"/>
          </p:nvPr>
        </p:nvSpPr>
        <p:spPr>
          <a:xfrm>
            <a:off x="527050" y="5586970"/>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46" name="Google Shape;146;p18"/>
          <p:cNvSpPr txBox="1"/>
          <p:nvPr>
            <p:ph idx="13" type="body"/>
          </p:nvPr>
        </p:nvSpPr>
        <p:spPr>
          <a:xfrm>
            <a:off x="1479927" y="5586970"/>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47" name="Google Shape;147;p18"/>
          <p:cNvSpPr txBox="1"/>
          <p:nvPr>
            <p:ph idx="14" type="body"/>
          </p:nvPr>
        </p:nvSpPr>
        <p:spPr>
          <a:xfrm>
            <a:off x="6213525" y="1952625"/>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48" name="Google Shape;148;p18"/>
          <p:cNvSpPr txBox="1"/>
          <p:nvPr>
            <p:ph idx="15" type="body"/>
          </p:nvPr>
        </p:nvSpPr>
        <p:spPr>
          <a:xfrm>
            <a:off x="7166402" y="1952625"/>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49" name="Google Shape;149;p18"/>
          <p:cNvSpPr txBox="1"/>
          <p:nvPr>
            <p:ph idx="16" type="body"/>
          </p:nvPr>
        </p:nvSpPr>
        <p:spPr>
          <a:xfrm>
            <a:off x="6213525" y="2861211"/>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50" name="Google Shape;150;p18"/>
          <p:cNvSpPr txBox="1"/>
          <p:nvPr>
            <p:ph idx="17" type="body"/>
          </p:nvPr>
        </p:nvSpPr>
        <p:spPr>
          <a:xfrm>
            <a:off x="7166402" y="2861211"/>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51" name="Google Shape;151;p18"/>
          <p:cNvSpPr txBox="1"/>
          <p:nvPr>
            <p:ph idx="18" type="body"/>
          </p:nvPr>
        </p:nvSpPr>
        <p:spPr>
          <a:xfrm>
            <a:off x="6213525" y="3755105"/>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52" name="Google Shape;152;p18"/>
          <p:cNvSpPr txBox="1"/>
          <p:nvPr>
            <p:ph idx="19" type="body"/>
          </p:nvPr>
        </p:nvSpPr>
        <p:spPr>
          <a:xfrm>
            <a:off x="7166402" y="3769797"/>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53" name="Google Shape;153;p18"/>
          <p:cNvSpPr txBox="1"/>
          <p:nvPr>
            <p:ph idx="20" type="body"/>
          </p:nvPr>
        </p:nvSpPr>
        <p:spPr>
          <a:xfrm>
            <a:off x="6213525" y="4678383"/>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54" name="Google Shape;154;p18"/>
          <p:cNvSpPr txBox="1"/>
          <p:nvPr>
            <p:ph idx="21" type="body"/>
          </p:nvPr>
        </p:nvSpPr>
        <p:spPr>
          <a:xfrm>
            <a:off x="7166402" y="4678383"/>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
        <p:nvSpPr>
          <p:cNvPr id="155" name="Google Shape;155;p18"/>
          <p:cNvSpPr txBox="1"/>
          <p:nvPr>
            <p:ph idx="22" type="body"/>
          </p:nvPr>
        </p:nvSpPr>
        <p:spPr>
          <a:xfrm>
            <a:off x="6213525" y="5586970"/>
            <a:ext cx="710851" cy="735617"/>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4000"/>
              <a:buNone/>
              <a:defRPr sz="4000">
                <a:latin typeface="Arial"/>
                <a:ea typeface="Arial"/>
                <a:cs typeface="Arial"/>
                <a:sym typeface="Arial"/>
              </a:defRPr>
            </a:lvl1pPr>
            <a:lvl2pPr indent="-228600" lvl="1" marL="914400" algn="ctr">
              <a:lnSpc>
                <a:spcPct val="100000"/>
              </a:lnSpc>
              <a:spcBef>
                <a:spcPts val="0"/>
              </a:spcBef>
              <a:spcAft>
                <a:spcPts val="0"/>
              </a:spcAft>
              <a:buSzPts val="4000"/>
              <a:buNone/>
              <a:defRPr sz="4000"/>
            </a:lvl2pPr>
            <a:lvl3pPr indent="-228600" lvl="2" marL="1371600" algn="ctr">
              <a:lnSpc>
                <a:spcPct val="100000"/>
              </a:lnSpc>
              <a:spcBef>
                <a:spcPts val="0"/>
              </a:spcBef>
              <a:spcAft>
                <a:spcPts val="0"/>
              </a:spcAft>
              <a:buSzPts val="4000"/>
              <a:buNone/>
              <a:defRPr sz="4000"/>
            </a:lvl3pPr>
            <a:lvl4pPr indent="-228600" lvl="3" marL="1828800" algn="ctr">
              <a:lnSpc>
                <a:spcPct val="100000"/>
              </a:lnSpc>
              <a:spcBef>
                <a:spcPts val="0"/>
              </a:spcBef>
              <a:spcAft>
                <a:spcPts val="0"/>
              </a:spcAft>
              <a:buSzPts val="4000"/>
              <a:buNone/>
              <a:defRPr sz="4000"/>
            </a:lvl4pPr>
            <a:lvl5pPr indent="-228600" lvl="4" marL="2286000" algn="ctr">
              <a:lnSpc>
                <a:spcPct val="100000"/>
              </a:lnSpc>
              <a:spcBef>
                <a:spcPts val="0"/>
              </a:spcBef>
              <a:spcAft>
                <a:spcPts val="0"/>
              </a:spcAft>
              <a:buSzPts val="4000"/>
              <a:buNone/>
              <a:defRPr sz="4000"/>
            </a:lvl5pPr>
            <a:lvl6pPr indent="-228600" lvl="5" marL="2743200" algn="ctr">
              <a:lnSpc>
                <a:spcPct val="100000"/>
              </a:lnSpc>
              <a:spcBef>
                <a:spcPts val="0"/>
              </a:spcBef>
              <a:spcAft>
                <a:spcPts val="0"/>
              </a:spcAft>
              <a:buSzPts val="4000"/>
              <a:buNone/>
              <a:defRPr sz="4000"/>
            </a:lvl6pPr>
            <a:lvl7pPr indent="-228600" lvl="6" marL="3200400" algn="ctr">
              <a:lnSpc>
                <a:spcPct val="100000"/>
              </a:lnSpc>
              <a:spcBef>
                <a:spcPts val="0"/>
              </a:spcBef>
              <a:spcAft>
                <a:spcPts val="0"/>
              </a:spcAft>
              <a:buSzPts val="4000"/>
              <a:buNone/>
              <a:defRPr sz="4000"/>
            </a:lvl7pPr>
            <a:lvl8pPr indent="-228600" lvl="7" marL="3657600" algn="ctr">
              <a:lnSpc>
                <a:spcPct val="100000"/>
              </a:lnSpc>
              <a:spcBef>
                <a:spcPts val="0"/>
              </a:spcBef>
              <a:spcAft>
                <a:spcPts val="0"/>
              </a:spcAft>
              <a:buSzPts val="4000"/>
              <a:buNone/>
              <a:defRPr sz="4000"/>
            </a:lvl8pPr>
            <a:lvl9pPr indent="-228600" lvl="8" marL="4114800" algn="ctr">
              <a:lnSpc>
                <a:spcPct val="100000"/>
              </a:lnSpc>
              <a:spcBef>
                <a:spcPts val="0"/>
              </a:spcBef>
              <a:spcAft>
                <a:spcPts val="0"/>
              </a:spcAft>
              <a:buSzPts val="4000"/>
              <a:buNone/>
              <a:defRPr sz="4000"/>
            </a:lvl9pPr>
          </a:lstStyle>
          <a:p/>
        </p:txBody>
      </p:sp>
      <p:sp>
        <p:nvSpPr>
          <p:cNvPr id="156" name="Google Shape;156;p18"/>
          <p:cNvSpPr txBox="1"/>
          <p:nvPr>
            <p:ph idx="23" type="body"/>
          </p:nvPr>
        </p:nvSpPr>
        <p:spPr>
          <a:xfrm>
            <a:off x="7166402" y="5586970"/>
            <a:ext cx="4491572" cy="735617"/>
          </a:xfrm>
          <a:prstGeom prst="rect">
            <a:avLst/>
          </a:prstGeom>
          <a:noFill/>
          <a:ln>
            <a:noFill/>
          </a:ln>
        </p:spPr>
        <p:txBody>
          <a:bodyPr anchorCtr="0" anchor="ctr" bIns="0" lIns="0" spcFirstLastPara="1" rIns="0" wrap="square" tIns="45700">
            <a:noAutofit/>
          </a:bodyPr>
          <a:lstStyle>
            <a:lvl1pPr indent="-368300" lvl="0" marL="457200" algn="l">
              <a:lnSpc>
                <a:spcPct val="100000"/>
              </a:lnSpc>
              <a:spcBef>
                <a:spcPts val="0"/>
              </a:spcBef>
              <a:spcAft>
                <a:spcPts val="0"/>
              </a:spcAft>
              <a:buSzPts val="2200"/>
              <a:buFont typeface="Arial"/>
              <a:buChar char="​"/>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17500" lvl="6" marL="3200400" algn="l">
              <a:lnSpc>
                <a:spcPct val="100000"/>
              </a:lnSpc>
              <a:spcBef>
                <a:spcPts val="336"/>
              </a:spcBef>
              <a:spcAft>
                <a:spcPts val="0"/>
              </a:spcAft>
              <a:buSzPts val="1400"/>
              <a:buChar char="–"/>
              <a:defRPr/>
            </a:lvl7pPr>
            <a:lvl8pPr indent="-317500" lvl="7" marL="3657600" algn="l">
              <a:lnSpc>
                <a:spcPct val="100000"/>
              </a:lnSpc>
              <a:spcBef>
                <a:spcPts val="336"/>
              </a:spcBef>
              <a:spcAft>
                <a:spcPts val="0"/>
              </a:spcAft>
              <a:buSzPts val="14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7" name="Shape 157"/>
        <p:cNvGrpSpPr/>
        <p:nvPr/>
      </p:nvGrpSpPr>
      <p:grpSpPr>
        <a:xfrm>
          <a:off x="0" y="0"/>
          <a:ext cx="0" cy="0"/>
          <a:chOff x="0" y="0"/>
          <a:chExt cx="0" cy="0"/>
        </a:xfrm>
      </p:grpSpPr>
      <p:sp>
        <p:nvSpPr>
          <p:cNvPr id="158" name="Google Shape;158;p20"/>
          <p:cNvSpPr txBox="1"/>
          <p:nvPr>
            <p:ph type="title"/>
          </p:nvPr>
        </p:nvSpPr>
        <p:spPr>
          <a:xfrm>
            <a:off x="533400" y="526477"/>
            <a:ext cx="11125202" cy="92409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spTree>
      <p:nvGrpSpPr>
        <p:cNvPr id="159" name="Shape 159"/>
        <p:cNvGrpSpPr/>
        <p:nvPr/>
      </p:nvGrpSpPr>
      <p:grpSpPr>
        <a:xfrm>
          <a:off x="0" y="0"/>
          <a:ext cx="0" cy="0"/>
          <a:chOff x="0" y="0"/>
          <a:chExt cx="0" cy="0"/>
        </a:xfrm>
      </p:grpSpPr>
      <p:sp>
        <p:nvSpPr>
          <p:cNvPr id="160" name="Google Shape;160;p21"/>
          <p:cNvSpPr txBox="1"/>
          <p:nvPr>
            <p:ph type="title"/>
          </p:nvPr>
        </p:nvSpPr>
        <p:spPr>
          <a:xfrm>
            <a:off x="533400" y="526477"/>
            <a:ext cx="11125201"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21"/>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8" name="Shape 28"/>
        <p:cNvGrpSpPr/>
        <p:nvPr/>
      </p:nvGrpSpPr>
      <p:grpSpPr>
        <a:xfrm>
          <a:off x="0" y="0"/>
          <a:ext cx="0" cy="0"/>
          <a:chOff x="0" y="0"/>
          <a:chExt cx="0" cy="0"/>
        </a:xfrm>
      </p:grpSpPr>
      <p:grpSp>
        <p:nvGrpSpPr>
          <p:cNvPr id="29" name="Google Shape;29;p8"/>
          <p:cNvGrpSpPr/>
          <p:nvPr/>
        </p:nvGrpSpPr>
        <p:grpSpPr>
          <a:xfrm>
            <a:off x="-18954" y="279870"/>
            <a:ext cx="12224018" cy="1421982"/>
            <a:chOff x="-18954" y="279870"/>
            <a:chExt cx="12224018" cy="1421982"/>
          </a:xfrm>
        </p:grpSpPr>
        <p:sp>
          <p:nvSpPr>
            <p:cNvPr id="30" name="Google Shape;30;p8"/>
            <p:cNvSpPr/>
            <p:nvPr/>
          </p:nvSpPr>
          <p:spPr>
            <a:xfrm>
              <a:off x="0" y="355353"/>
              <a:ext cx="12192000" cy="1271016"/>
            </a:xfrm>
            <a:prstGeom prst="rect">
              <a:avLst/>
            </a:prstGeom>
            <a:gradFill>
              <a:gsLst>
                <a:gs pos="0">
                  <a:srgbClr val="F2F2F2">
                    <a:alpha val="52549"/>
                  </a:srgbClr>
                </a:gs>
                <a:gs pos="80000">
                  <a:srgbClr val="DFE1E5">
                    <a:alpha val="80000"/>
                  </a:srgbClr>
                </a:gs>
                <a:gs pos="100000">
                  <a:srgbClr val="DFE1E5">
                    <a:alpha val="80000"/>
                  </a:srgbClr>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31" name="Google Shape;31;p8"/>
            <p:cNvGrpSpPr/>
            <p:nvPr/>
          </p:nvGrpSpPr>
          <p:grpSpPr>
            <a:xfrm>
              <a:off x="-18954" y="279870"/>
              <a:ext cx="12224018" cy="1421982"/>
              <a:chOff x="-18954" y="279870"/>
              <a:chExt cx="12224018" cy="1421982"/>
            </a:xfrm>
          </p:grpSpPr>
          <p:cxnSp>
            <p:nvCxnSpPr>
              <p:cNvPr id="32" name="Google Shape;32;p8"/>
              <p:cNvCxnSpPr/>
              <p:nvPr/>
            </p:nvCxnSpPr>
            <p:spPr>
              <a:xfrm flipH="1" rot="10800000">
                <a:off x="-2176" y="1696356"/>
                <a:ext cx="12207240" cy="5496"/>
              </a:xfrm>
              <a:prstGeom prst="straightConnector1">
                <a:avLst/>
              </a:prstGeom>
              <a:gradFill>
                <a:gsLst>
                  <a:gs pos="0">
                    <a:srgbClr val="F2F2F2">
                      <a:alpha val="52549"/>
                    </a:srgbClr>
                  </a:gs>
                  <a:gs pos="80000">
                    <a:srgbClr val="DFE1E5">
                      <a:alpha val="80000"/>
                    </a:srgbClr>
                  </a:gs>
                  <a:gs pos="100000">
                    <a:srgbClr val="DFE1E5">
                      <a:alpha val="80000"/>
                    </a:srgbClr>
                  </a:gs>
                </a:gsLst>
                <a:lin ang="8100000" scaled="0"/>
              </a:gradFill>
              <a:ln cap="flat" cmpd="sng" w="12700">
                <a:solidFill>
                  <a:srgbClr val="C4A8DC"/>
                </a:solidFill>
                <a:prstDash val="solid"/>
                <a:miter lim="800000"/>
                <a:headEnd len="sm" w="sm" type="none"/>
                <a:tailEnd len="sm" w="sm" type="none"/>
              </a:ln>
            </p:spPr>
          </p:cxnSp>
          <p:cxnSp>
            <p:nvCxnSpPr>
              <p:cNvPr id="33" name="Google Shape;33;p8"/>
              <p:cNvCxnSpPr/>
              <p:nvPr/>
            </p:nvCxnSpPr>
            <p:spPr>
              <a:xfrm flipH="1" rot="10800000">
                <a:off x="-18954" y="279870"/>
                <a:ext cx="12207240" cy="5496"/>
              </a:xfrm>
              <a:prstGeom prst="straightConnector1">
                <a:avLst/>
              </a:prstGeom>
              <a:gradFill>
                <a:gsLst>
                  <a:gs pos="0">
                    <a:srgbClr val="F2F2F2">
                      <a:alpha val="52549"/>
                    </a:srgbClr>
                  </a:gs>
                  <a:gs pos="80000">
                    <a:srgbClr val="DFE1E5">
                      <a:alpha val="80000"/>
                    </a:srgbClr>
                  </a:gs>
                  <a:gs pos="100000">
                    <a:srgbClr val="DFE1E5">
                      <a:alpha val="80000"/>
                    </a:srgbClr>
                  </a:gs>
                </a:gsLst>
                <a:lin ang="8100000" scaled="0"/>
              </a:gradFill>
              <a:ln cap="flat" cmpd="sng" w="12700">
                <a:solidFill>
                  <a:srgbClr val="C4A8DC"/>
                </a:solidFill>
                <a:prstDash val="solid"/>
                <a:miter lim="800000"/>
                <a:headEnd len="sm" w="sm" type="none"/>
                <a:tailEnd len="sm" w="sm" type="none"/>
              </a:ln>
            </p:spPr>
          </p:cxnSp>
        </p:grpSp>
      </p:grpSp>
      <p:sp>
        <p:nvSpPr>
          <p:cNvPr id="34" name="Google Shape;34;p8"/>
          <p:cNvSpPr txBox="1"/>
          <p:nvPr>
            <p:ph type="title"/>
          </p:nvPr>
        </p:nvSpPr>
        <p:spPr>
          <a:xfrm>
            <a:off x="533400" y="526477"/>
            <a:ext cx="11125202" cy="92409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4400"/>
              <a:buFont typeface="Arial"/>
              <a:buNone/>
              <a:defRPr sz="4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
          <p:cNvSpPr txBox="1"/>
          <p:nvPr>
            <p:ph idx="1" type="body"/>
          </p:nvPr>
        </p:nvSpPr>
        <p:spPr>
          <a:xfrm>
            <a:off x="533400" y="1943101"/>
            <a:ext cx="11125200" cy="4532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Clr>
                <a:schemeClr val="dk1"/>
              </a:buClr>
              <a:buSzPts val="2400"/>
              <a:buFont typeface="Arial"/>
              <a:buChar char="•"/>
              <a:defRPr sz="2400">
                <a:solidFill>
                  <a:schemeClr val="dk1"/>
                </a:solidFill>
              </a:defRPr>
            </a:lvl1pPr>
            <a:lvl2pPr indent="-342900" lvl="1" marL="914400" algn="l">
              <a:lnSpc>
                <a:spcPct val="100000"/>
              </a:lnSpc>
              <a:spcBef>
                <a:spcPts val="600"/>
              </a:spcBef>
              <a:spcAft>
                <a:spcPts val="0"/>
              </a:spcAft>
              <a:buClr>
                <a:schemeClr val="dk1"/>
              </a:buClr>
              <a:buSzPts val="1800"/>
              <a:buFont typeface="Arial"/>
              <a:buChar char="–"/>
              <a:defRPr sz="18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sz="1600">
                <a:solidFill>
                  <a:schemeClr val="dk1"/>
                </a:solidFill>
              </a:defRPr>
            </a:lvl3pPr>
            <a:lvl4pPr indent="-317500" lvl="3" marL="1828800" algn="l">
              <a:lnSpc>
                <a:spcPct val="100000"/>
              </a:lnSpc>
              <a:spcBef>
                <a:spcPts val="336"/>
              </a:spcBef>
              <a:spcAft>
                <a:spcPts val="0"/>
              </a:spcAft>
              <a:buClr>
                <a:schemeClr val="dk1"/>
              </a:buClr>
              <a:buSzPts val="1400"/>
              <a:buFont typeface="Arial"/>
              <a:buChar char="–"/>
              <a:defRPr sz="1400">
                <a:solidFill>
                  <a:schemeClr val="dk1"/>
                </a:solidFill>
              </a:defRPr>
            </a:lvl4pPr>
            <a:lvl5pPr indent="-317500" lvl="4" marL="2286000" algn="l">
              <a:lnSpc>
                <a:spcPct val="100000"/>
              </a:lnSpc>
              <a:spcBef>
                <a:spcPts val="336"/>
              </a:spcBef>
              <a:spcAft>
                <a:spcPts val="0"/>
              </a:spcAft>
              <a:buClr>
                <a:schemeClr val="dk1"/>
              </a:buClr>
              <a:buSzPts val="1400"/>
              <a:buFont typeface="Arial"/>
              <a:buChar char="–"/>
              <a:defRPr sz="1400">
                <a:solidFill>
                  <a:schemeClr val="dk1"/>
                </a:solidFill>
              </a:defRPr>
            </a:lvl5pPr>
            <a:lvl6pPr indent="-317500" lvl="5" marL="2743200" algn="l">
              <a:lnSpc>
                <a:spcPct val="100000"/>
              </a:lnSpc>
              <a:spcBef>
                <a:spcPts val="336"/>
              </a:spcBef>
              <a:spcAft>
                <a:spcPts val="0"/>
              </a:spcAft>
              <a:buClr>
                <a:schemeClr val="dk1"/>
              </a:buClr>
              <a:buSzPts val="1400"/>
              <a:buFont typeface="Arial"/>
              <a:buChar char="–"/>
              <a:defRPr sz="1400"/>
            </a:lvl6pPr>
            <a:lvl7pPr indent="-317500" lvl="6" marL="3200400" algn="l">
              <a:lnSpc>
                <a:spcPct val="100000"/>
              </a:lnSpc>
              <a:spcBef>
                <a:spcPts val="336"/>
              </a:spcBef>
              <a:spcAft>
                <a:spcPts val="0"/>
              </a:spcAft>
              <a:buClr>
                <a:schemeClr val="dk1"/>
              </a:buClr>
              <a:buSzPts val="1400"/>
              <a:buFont typeface="Arial"/>
              <a:buChar char="–"/>
              <a:defRPr sz="1400"/>
            </a:lvl7pPr>
            <a:lvl8pPr indent="-317500" lvl="7" marL="3657600" algn="l">
              <a:lnSpc>
                <a:spcPct val="100000"/>
              </a:lnSpc>
              <a:spcBef>
                <a:spcPts val="336"/>
              </a:spcBef>
              <a:spcAft>
                <a:spcPts val="0"/>
              </a:spcAft>
              <a:buClr>
                <a:schemeClr val="dk1"/>
              </a:buClr>
              <a:buSzPts val="1400"/>
              <a:buFont typeface="Arial"/>
              <a:buChar char="–"/>
              <a:defRPr sz="1400"/>
            </a:lvl8pPr>
            <a:lvl9pPr indent="-317500" lvl="8" marL="4114800" algn="l">
              <a:lnSpc>
                <a:spcPct val="100000"/>
              </a:lnSpc>
              <a:spcBef>
                <a:spcPts val="336"/>
              </a:spcBef>
              <a:spcAft>
                <a:spcPts val="0"/>
              </a:spcAft>
              <a:buClr>
                <a:schemeClr val="dk1"/>
              </a:buClr>
              <a:buSzPts val="1400"/>
              <a:buFont typeface="Arial"/>
              <a:buChar char="–"/>
              <a:defRPr sz="1400"/>
            </a:lvl9pPr>
          </a:lstStyle>
          <a:p/>
        </p:txBody>
      </p:sp>
    </p:spTree>
  </p:cSld>
  <p:clrMapOvr>
    <a:masterClrMapping/>
  </p:clrMapOvr>
  <p:extLst>
    <p:ext uri="{DCECCB84-F9BA-43D5-87BE-67443E8EF086}">
      <p15:sldGuideLst>
        <p15:guide id="1" orient="horz" pos="122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2" name="Shape 162"/>
        <p:cNvGrpSpPr/>
        <p:nvPr/>
      </p:nvGrpSpPr>
      <p:grpSpPr>
        <a:xfrm>
          <a:off x="0" y="0"/>
          <a:ext cx="0" cy="0"/>
          <a:chOff x="0" y="0"/>
          <a:chExt cx="0" cy="0"/>
        </a:xfrm>
      </p:grpSpPr>
      <p:sp>
        <p:nvSpPr>
          <p:cNvPr id="163" name="Google Shape;163;p22"/>
          <p:cNvSpPr txBox="1"/>
          <p:nvPr>
            <p:ph type="title"/>
          </p:nvPr>
        </p:nvSpPr>
        <p:spPr>
          <a:xfrm>
            <a:off x="533400" y="526477"/>
            <a:ext cx="11125202" cy="92409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2"/>
          <p:cNvSpPr txBox="1"/>
          <p:nvPr>
            <p:ph idx="1" type="body"/>
          </p:nvPr>
        </p:nvSpPr>
        <p:spPr>
          <a:xfrm>
            <a:off x="533400" y="1704560"/>
            <a:ext cx="11125200" cy="4769741"/>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Gray Bar">
  <p:cSld name="Title Subtitle and Gray Bar">
    <p:spTree>
      <p:nvGrpSpPr>
        <p:cNvPr id="165" name="Shape 165"/>
        <p:cNvGrpSpPr/>
        <p:nvPr/>
      </p:nvGrpSpPr>
      <p:grpSpPr>
        <a:xfrm>
          <a:off x="0" y="0"/>
          <a:ext cx="0" cy="0"/>
          <a:chOff x="0" y="0"/>
          <a:chExt cx="0" cy="0"/>
        </a:xfrm>
      </p:grpSpPr>
      <p:sp>
        <p:nvSpPr>
          <p:cNvPr id="166" name="Google Shape;166;p23"/>
          <p:cNvSpPr txBox="1"/>
          <p:nvPr>
            <p:ph type="title"/>
          </p:nvPr>
        </p:nvSpPr>
        <p:spPr>
          <a:xfrm>
            <a:off x="533400" y="526477"/>
            <a:ext cx="11125202"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23"/>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168" name="Google Shape;168;p23"/>
          <p:cNvSpPr/>
          <p:nvPr/>
        </p:nvSpPr>
        <p:spPr>
          <a:xfrm>
            <a:off x="0" y="1704560"/>
            <a:ext cx="12191998" cy="4782504"/>
          </a:xfrm>
          <a:prstGeom prst="rect">
            <a:avLst/>
          </a:prstGeom>
          <a:solidFill>
            <a:srgbClr val="DF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161">
          <p15:clr>
            <a:srgbClr val="5ACBF0"/>
          </p15:clr>
        </p15:guide>
        <p15:guide id="2" orient="horz" pos="403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Gray Bar">
  <p:cSld name="Title Subtitle and Content Gray Bar">
    <p:spTree>
      <p:nvGrpSpPr>
        <p:cNvPr id="169" name="Shape 169"/>
        <p:cNvGrpSpPr/>
        <p:nvPr/>
      </p:nvGrpSpPr>
      <p:grpSpPr>
        <a:xfrm>
          <a:off x="0" y="0"/>
          <a:ext cx="0" cy="0"/>
          <a:chOff x="0" y="0"/>
          <a:chExt cx="0" cy="0"/>
        </a:xfrm>
      </p:grpSpPr>
      <p:sp>
        <p:nvSpPr>
          <p:cNvPr id="170" name="Google Shape;170;p24"/>
          <p:cNvSpPr txBox="1"/>
          <p:nvPr>
            <p:ph type="title"/>
          </p:nvPr>
        </p:nvSpPr>
        <p:spPr>
          <a:xfrm>
            <a:off x="533400" y="526477"/>
            <a:ext cx="11125202"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4"/>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172" name="Google Shape;172;p24"/>
          <p:cNvSpPr/>
          <p:nvPr/>
        </p:nvSpPr>
        <p:spPr>
          <a:xfrm>
            <a:off x="2" y="1704560"/>
            <a:ext cx="12191998" cy="4782504"/>
          </a:xfrm>
          <a:prstGeom prst="rect">
            <a:avLst/>
          </a:prstGeom>
          <a:solidFill>
            <a:srgbClr val="DF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4"/>
          <p:cNvSpPr txBox="1"/>
          <p:nvPr>
            <p:ph idx="2" type="body"/>
          </p:nvPr>
        </p:nvSpPr>
        <p:spPr>
          <a:xfrm>
            <a:off x="528633" y="1846053"/>
            <a:ext cx="11134727" cy="4563371"/>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extLst>
    <p:ext uri="{DCECCB84-F9BA-43D5-87BE-67443E8EF086}">
      <p15:sldGuideLst>
        <p15:guide id="1" orient="horz" pos="4032">
          <p15:clr>
            <a:srgbClr val="5ACBF0"/>
          </p15:clr>
        </p15:guide>
        <p15:guide id="2" orient="horz" pos="116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Bar">
  <p:cSld name="Title and Content Gray Bar">
    <p:spTree>
      <p:nvGrpSpPr>
        <p:cNvPr id="174" name="Shape 174"/>
        <p:cNvGrpSpPr/>
        <p:nvPr/>
      </p:nvGrpSpPr>
      <p:grpSpPr>
        <a:xfrm>
          <a:off x="0" y="0"/>
          <a:ext cx="0" cy="0"/>
          <a:chOff x="0" y="0"/>
          <a:chExt cx="0" cy="0"/>
        </a:xfrm>
      </p:grpSpPr>
      <p:sp>
        <p:nvSpPr>
          <p:cNvPr id="175" name="Google Shape;175;p25"/>
          <p:cNvSpPr txBox="1"/>
          <p:nvPr>
            <p:ph type="title"/>
          </p:nvPr>
        </p:nvSpPr>
        <p:spPr>
          <a:xfrm>
            <a:off x="533400" y="526477"/>
            <a:ext cx="11125202" cy="92409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5"/>
          <p:cNvSpPr/>
          <p:nvPr/>
        </p:nvSpPr>
        <p:spPr>
          <a:xfrm>
            <a:off x="2" y="1704560"/>
            <a:ext cx="12191998" cy="4782504"/>
          </a:xfrm>
          <a:prstGeom prst="rect">
            <a:avLst/>
          </a:prstGeom>
          <a:solidFill>
            <a:srgbClr val="DF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5"/>
          <p:cNvSpPr txBox="1"/>
          <p:nvPr>
            <p:ph idx="1" type="body"/>
          </p:nvPr>
        </p:nvSpPr>
        <p:spPr>
          <a:xfrm>
            <a:off x="528633" y="1846053"/>
            <a:ext cx="11134727" cy="4563371"/>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extLst>
    <p:ext uri="{DCECCB84-F9BA-43D5-87BE-67443E8EF086}">
      <p15:sldGuideLst>
        <p15:guide id="1" orient="horz" pos="4032">
          <p15:clr>
            <a:srgbClr val="5ACBF0"/>
          </p15:clr>
        </p15:guide>
        <p15:guide id="2" orient="horz" pos="116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title">
  <p:cSld name="Two Content Subtitle">
    <p:bg>
      <p:bgPr>
        <a:solidFill>
          <a:schemeClr val="lt1"/>
        </a:solidFill>
      </p:bgPr>
    </p:bg>
    <p:spTree>
      <p:nvGrpSpPr>
        <p:cNvPr id="178" name="Shape 178"/>
        <p:cNvGrpSpPr/>
        <p:nvPr/>
      </p:nvGrpSpPr>
      <p:grpSpPr>
        <a:xfrm>
          <a:off x="0" y="0"/>
          <a:ext cx="0" cy="0"/>
          <a:chOff x="0" y="0"/>
          <a:chExt cx="0" cy="0"/>
        </a:xfrm>
      </p:grpSpPr>
      <p:sp>
        <p:nvSpPr>
          <p:cNvPr id="179" name="Google Shape;179;p26"/>
          <p:cNvSpPr txBox="1"/>
          <p:nvPr>
            <p:ph type="title"/>
          </p:nvPr>
        </p:nvSpPr>
        <p:spPr>
          <a:xfrm>
            <a:off x="533400" y="526477"/>
            <a:ext cx="11125202"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6"/>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181" name="Google Shape;181;p26"/>
          <p:cNvSpPr txBox="1"/>
          <p:nvPr>
            <p:ph idx="2" type="body"/>
          </p:nvPr>
        </p:nvSpPr>
        <p:spPr>
          <a:xfrm>
            <a:off x="533399" y="1704560"/>
            <a:ext cx="5431536" cy="4769741"/>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182" name="Google Shape;182;p26"/>
          <p:cNvSpPr txBox="1"/>
          <p:nvPr>
            <p:ph idx="3" type="body"/>
          </p:nvPr>
        </p:nvSpPr>
        <p:spPr>
          <a:xfrm>
            <a:off x="6230112" y="1704559"/>
            <a:ext cx="5431536" cy="4773168"/>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Gray Bar">
  <p:cSld name="Title Subtitle Content Gray Bar">
    <p:spTree>
      <p:nvGrpSpPr>
        <p:cNvPr id="183" name="Shape 183"/>
        <p:cNvGrpSpPr/>
        <p:nvPr/>
      </p:nvGrpSpPr>
      <p:grpSpPr>
        <a:xfrm>
          <a:off x="0" y="0"/>
          <a:ext cx="0" cy="0"/>
          <a:chOff x="0" y="0"/>
          <a:chExt cx="0" cy="0"/>
        </a:xfrm>
      </p:grpSpPr>
      <p:sp>
        <p:nvSpPr>
          <p:cNvPr id="184" name="Google Shape;184;p27"/>
          <p:cNvSpPr/>
          <p:nvPr/>
        </p:nvSpPr>
        <p:spPr>
          <a:xfrm>
            <a:off x="8470392" y="-1"/>
            <a:ext cx="3721608" cy="6858000"/>
          </a:xfrm>
          <a:prstGeom prst="rect">
            <a:avLst/>
          </a:prstGeom>
          <a:solidFill>
            <a:srgbClr val="DF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7"/>
          <p:cNvSpPr txBox="1"/>
          <p:nvPr/>
        </p:nvSpPr>
        <p:spPr>
          <a:xfrm>
            <a:off x="10082807" y="6525890"/>
            <a:ext cx="1226107" cy="215444"/>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r>
              <a:rPr b="0" i="0" lang="en-US" sz="800" u="none" cap="none" strike="noStrike">
                <a:solidFill>
                  <a:srgbClr val="646E81"/>
                </a:solidFill>
                <a:latin typeface="Arial"/>
                <a:ea typeface="Arial"/>
                <a:cs typeface="Arial"/>
                <a:sym typeface="Arial"/>
              </a:rPr>
              <a:t>© 2023 Synopsys, Inc. </a:t>
            </a:r>
            <a:endParaRPr b="0" i="0" sz="1400" u="none" cap="none" strike="noStrike">
              <a:solidFill>
                <a:srgbClr val="000000"/>
              </a:solidFill>
              <a:latin typeface="Arial"/>
              <a:ea typeface="Arial"/>
              <a:cs typeface="Arial"/>
              <a:sym typeface="Arial"/>
            </a:endParaRPr>
          </a:p>
        </p:txBody>
      </p:sp>
      <p:sp>
        <p:nvSpPr>
          <p:cNvPr id="186" name="Google Shape;186;p27"/>
          <p:cNvSpPr txBox="1"/>
          <p:nvPr/>
        </p:nvSpPr>
        <p:spPr>
          <a:xfrm>
            <a:off x="11308913" y="6525890"/>
            <a:ext cx="374204" cy="215444"/>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646E81"/>
                </a:solidFill>
                <a:latin typeface="Arial"/>
                <a:ea typeface="Arial"/>
                <a:cs typeface="Arial"/>
                <a:sym typeface="Arial"/>
              </a:rPr>
              <a:t>‹#›</a:t>
            </a:fld>
            <a:endParaRPr b="0" i="0" sz="800" u="none" cap="none" strike="noStrike">
              <a:solidFill>
                <a:srgbClr val="646E81"/>
              </a:solidFill>
              <a:latin typeface="Arial"/>
              <a:ea typeface="Arial"/>
              <a:cs typeface="Arial"/>
              <a:sym typeface="Arial"/>
            </a:endParaRPr>
          </a:p>
        </p:txBody>
      </p:sp>
      <p:sp>
        <p:nvSpPr>
          <p:cNvPr id="187" name="Google Shape;187;p27"/>
          <p:cNvSpPr txBox="1"/>
          <p:nvPr>
            <p:ph type="title"/>
          </p:nvPr>
        </p:nvSpPr>
        <p:spPr>
          <a:xfrm>
            <a:off x="533400" y="526477"/>
            <a:ext cx="7598664"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27"/>
          <p:cNvSpPr txBox="1"/>
          <p:nvPr>
            <p:ph idx="1" type="body"/>
          </p:nvPr>
        </p:nvSpPr>
        <p:spPr>
          <a:xfrm>
            <a:off x="533400" y="1143000"/>
            <a:ext cx="7598664"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Font typeface="Arial"/>
              <a:buNone/>
              <a:defRPr sz="2400">
                <a:solidFill>
                  <a:srgbClr val="595959"/>
                </a:solidFill>
              </a:defRPr>
            </a:lvl2pPr>
            <a:lvl3pPr indent="-228600" lvl="2" marL="1371600" algn="l">
              <a:lnSpc>
                <a:spcPct val="100000"/>
              </a:lnSpc>
              <a:spcBef>
                <a:spcPts val="0"/>
              </a:spcBef>
              <a:spcAft>
                <a:spcPts val="0"/>
              </a:spcAft>
              <a:buSzPts val="2400"/>
              <a:buFont typeface="Arial"/>
              <a:buNone/>
              <a:defRPr sz="2400">
                <a:solidFill>
                  <a:srgbClr val="595959"/>
                </a:solidFill>
              </a:defRPr>
            </a:lvl3pPr>
            <a:lvl4pPr indent="-228600" lvl="3" marL="1828800" algn="l">
              <a:lnSpc>
                <a:spcPct val="100000"/>
              </a:lnSpc>
              <a:spcBef>
                <a:spcPts val="0"/>
              </a:spcBef>
              <a:spcAft>
                <a:spcPts val="0"/>
              </a:spcAft>
              <a:buSzPts val="2400"/>
              <a:buFont typeface="Arial"/>
              <a:buNone/>
              <a:defRPr sz="2400">
                <a:solidFill>
                  <a:srgbClr val="595959"/>
                </a:solidFill>
              </a:defRPr>
            </a:lvl4pPr>
            <a:lvl5pPr indent="-228600" lvl="4" marL="2286000" algn="l">
              <a:lnSpc>
                <a:spcPct val="100000"/>
              </a:lnSpc>
              <a:spcBef>
                <a:spcPts val="0"/>
              </a:spcBef>
              <a:spcAft>
                <a:spcPts val="0"/>
              </a:spcAft>
              <a:buSzPts val="2400"/>
              <a:buFont typeface="Arial"/>
              <a:buNone/>
              <a:defRPr sz="2400">
                <a:solidFill>
                  <a:srgbClr val="595959"/>
                </a:solidFill>
              </a:defRPr>
            </a:lvl5pPr>
            <a:lvl6pPr indent="-228600" lvl="5" marL="2743200" algn="l">
              <a:lnSpc>
                <a:spcPct val="100000"/>
              </a:lnSpc>
              <a:spcBef>
                <a:spcPts val="0"/>
              </a:spcBef>
              <a:spcAft>
                <a:spcPts val="0"/>
              </a:spcAft>
              <a:buSzPts val="2400"/>
              <a:buFont typeface="Arial"/>
              <a:buNone/>
              <a:defRPr sz="2400">
                <a:solidFill>
                  <a:srgbClr val="595959"/>
                </a:solidFill>
              </a:defRPr>
            </a:lvl6pPr>
            <a:lvl7pPr indent="-228600" lvl="6" marL="3200400" algn="l">
              <a:lnSpc>
                <a:spcPct val="100000"/>
              </a:lnSpc>
              <a:spcBef>
                <a:spcPts val="0"/>
              </a:spcBef>
              <a:spcAft>
                <a:spcPts val="0"/>
              </a:spcAft>
              <a:buSzPts val="2400"/>
              <a:buFont typeface="Arial"/>
              <a:buNone/>
              <a:defRPr sz="2400">
                <a:solidFill>
                  <a:srgbClr val="595959"/>
                </a:solidFill>
              </a:defRPr>
            </a:lvl7pPr>
            <a:lvl8pPr indent="-228600" lvl="7" marL="3657600" algn="l">
              <a:lnSpc>
                <a:spcPct val="100000"/>
              </a:lnSpc>
              <a:spcBef>
                <a:spcPts val="0"/>
              </a:spcBef>
              <a:spcAft>
                <a:spcPts val="0"/>
              </a:spcAft>
              <a:buSzPts val="2400"/>
              <a:buFont typeface="Arial"/>
              <a:buNone/>
              <a:defRPr sz="2400">
                <a:solidFill>
                  <a:srgbClr val="595959"/>
                </a:solidFill>
              </a:defRPr>
            </a:lvl8pPr>
            <a:lvl9pPr indent="-228600" lvl="8" marL="4114800" algn="l">
              <a:lnSpc>
                <a:spcPct val="100000"/>
              </a:lnSpc>
              <a:spcBef>
                <a:spcPts val="0"/>
              </a:spcBef>
              <a:spcAft>
                <a:spcPts val="0"/>
              </a:spcAft>
              <a:buSzPts val="2400"/>
              <a:buFont typeface="Arial"/>
              <a:buNone/>
              <a:defRPr sz="2400">
                <a:solidFill>
                  <a:srgbClr val="595959"/>
                </a:solidFill>
              </a:defRPr>
            </a:lvl9pPr>
          </a:lstStyle>
          <a:p/>
        </p:txBody>
      </p:sp>
      <p:sp>
        <p:nvSpPr>
          <p:cNvPr id="189" name="Google Shape;189;p27"/>
          <p:cNvSpPr txBox="1"/>
          <p:nvPr>
            <p:ph idx="2" type="body"/>
          </p:nvPr>
        </p:nvSpPr>
        <p:spPr>
          <a:xfrm>
            <a:off x="533400" y="1704560"/>
            <a:ext cx="7598664" cy="4769741"/>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190" name="Google Shape;190;p27"/>
          <p:cNvSpPr txBox="1"/>
          <p:nvPr>
            <p:ph idx="3" type="body"/>
          </p:nvPr>
        </p:nvSpPr>
        <p:spPr>
          <a:xfrm>
            <a:off x="8741664" y="526476"/>
            <a:ext cx="3182112" cy="5952744"/>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600"/>
              </a:spcBef>
              <a:spcAft>
                <a:spcPts val="0"/>
              </a:spcAft>
              <a:buSzPts val="2400"/>
              <a:buFont typeface="Arial"/>
              <a:buChar char="•"/>
              <a:defRPr sz="2400"/>
            </a:lvl1pPr>
            <a:lvl2pPr indent="-342900" lvl="1" marL="914400" algn="l">
              <a:lnSpc>
                <a:spcPct val="100000"/>
              </a:lnSpc>
              <a:spcBef>
                <a:spcPts val="600"/>
              </a:spcBef>
              <a:spcAft>
                <a:spcPts val="0"/>
              </a:spcAft>
              <a:buSzPts val="1800"/>
              <a:buFont typeface="Arial"/>
              <a:buChar char="–"/>
              <a:defRPr sz="1800"/>
            </a:lvl2pPr>
            <a:lvl3pPr indent="-330200" lvl="2" marL="1371600" algn="l">
              <a:lnSpc>
                <a:spcPct val="100000"/>
              </a:lnSpc>
              <a:spcBef>
                <a:spcPts val="600"/>
              </a:spcBef>
              <a:spcAft>
                <a:spcPts val="0"/>
              </a:spcAft>
              <a:buSzPts val="1600"/>
              <a:buFont typeface="Arial"/>
              <a:buChar char="–"/>
              <a:defRPr sz="1600"/>
            </a:lvl3pPr>
            <a:lvl4pPr indent="-317500" lvl="3" marL="1828800" algn="l">
              <a:lnSpc>
                <a:spcPct val="100000"/>
              </a:lnSpc>
              <a:spcBef>
                <a:spcPts val="336"/>
              </a:spcBef>
              <a:spcAft>
                <a:spcPts val="0"/>
              </a:spcAft>
              <a:buSzPts val="1400"/>
              <a:buFont typeface="Arial"/>
              <a:buChar char="–"/>
              <a:defRPr sz="1400"/>
            </a:lvl4pPr>
            <a:lvl5pPr indent="-317500" lvl="4" marL="2286000" algn="l">
              <a:lnSpc>
                <a:spcPct val="100000"/>
              </a:lnSpc>
              <a:spcBef>
                <a:spcPts val="336"/>
              </a:spcBef>
              <a:spcAft>
                <a:spcPts val="0"/>
              </a:spcAft>
              <a:buSzPts val="1400"/>
              <a:buFont typeface="Arial"/>
              <a:buChar char="–"/>
              <a:defRPr sz="1400"/>
            </a:lvl5pPr>
            <a:lvl6pPr indent="-317500" lvl="5" marL="2743200" algn="l">
              <a:lnSpc>
                <a:spcPct val="100000"/>
              </a:lnSpc>
              <a:spcBef>
                <a:spcPts val="336"/>
              </a:spcBef>
              <a:spcAft>
                <a:spcPts val="0"/>
              </a:spcAft>
              <a:buSzPts val="1400"/>
              <a:buFont typeface="Arial"/>
              <a:buChar char="–"/>
              <a:defRPr sz="1400"/>
            </a:lvl6pPr>
            <a:lvl7pPr indent="-317500" lvl="6" marL="3200400" algn="l">
              <a:lnSpc>
                <a:spcPct val="100000"/>
              </a:lnSpc>
              <a:spcBef>
                <a:spcPts val="336"/>
              </a:spcBef>
              <a:spcAft>
                <a:spcPts val="0"/>
              </a:spcAft>
              <a:buSzPts val="1400"/>
              <a:buFont typeface="Arial"/>
              <a:buChar char="–"/>
              <a:defRPr sz="1400"/>
            </a:lvl7pPr>
            <a:lvl8pPr indent="-317500" lvl="7" marL="3657600" algn="l">
              <a:lnSpc>
                <a:spcPct val="100000"/>
              </a:lnSpc>
              <a:spcBef>
                <a:spcPts val="336"/>
              </a:spcBef>
              <a:spcAft>
                <a:spcPts val="0"/>
              </a:spcAft>
              <a:buSzPts val="1400"/>
              <a:buFont typeface="Arial"/>
              <a:buChar char="–"/>
              <a:defRPr sz="1400"/>
            </a:lvl8pPr>
            <a:lvl9pPr indent="-317500" lvl="8" marL="4114800" algn="l">
              <a:lnSpc>
                <a:spcPct val="100000"/>
              </a:lnSpc>
              <a:spcBef>
                <a:spcPts val="336"/>
              </a:spcBef>
              <a:spcAft>
                <a:spcPts val="0"/>
              </a:spcAft>
              <a:buSzPts val="1400"/>
              <a:buFont typeface="Arial"/>
              <a:buChar char="–"/>
              <a:defRPr sz="1400"/>
            </a:lvl9pPr>
          </a:lstStyle>
          <a:p/>
        </p:txBody>
      </p:sp>
    </p:spTree>
  </p:cSld>
  <p:clrMapOvr>
    <a:masterClrMapping/>
  </p:clrMapOvr>
  <p:extLst>
    <p:ext uri="{DCECCB84-F9BA-43D5-87BE-67443E8EF086}">
      <p15:sldGuideLst>
        <p15:guide id="1" pos="5124">
          <p15:clr>
            <a:srgbClr val="5ACBF0"/>
          </p15:clr>
        </p15:guide>
        <p15:guide id="2" orient="horz" pos="720">
          <p15:clr>
            <a:srgbClr val="5ACBF0"/>
          </p15:clr>
        </p15:guide>
        <p15:guide id="3" pos="75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Weighted Right">
  <p:cSld name="Title Subtitle Content Weighted Right">
    <p:spTree>
      <p:nvGrpSpPr>
        <p:cNvPr id="191" name="Shape 191"/>
        <p:cNvGrpSpPr/>
        <p:nvPr/>
      </p:nvGrpSpPr>
      <p:grpSpPr>
        <a:xfrm>
          <a:off x="0" y="0"/>
          <a:ext cx="0" cy="0"/>
          <a:chOff x="0" y="0"/>
          <a:chExt cx="0" cy="0"/>
        </a:xfrm>
      </p:grpSpPr>
      <p:sp>
        <p:nvSpPr>
          <p:cNvPr id="192" name="Google Shape;192;p28"/>
          <p:cNvSpPr/>
          <p:nvPr/>
        </p:nvSpPr>
        <p:spPr>
          <a:xfrm>
            <a:off x="0" y="-1"/>
            <a:ext cx="3721608" cy="6858000"/>
          </a:xfrm>
          <a:prstGeom prst="rect">
            <a:avLst/>
          </a:prstGeom>
          <a:solidFill>
            <a:srgbClr val="DF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txBox="1"/>
          <p:nvPr>
            <p:ph type="title"/>
          </p:nvPr>
        </p:nvSpPr>
        <p:spPr>
          <a:xfrm>
            <a:off x="4064703" y="526477"/>
            <a:ext cx="7598664"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8"/>
          <p:cNvSpPr txBox="1"/>
          <p:nvPr>
            <p:ph idx="1" type="body"/>
          </p:nvPr>
        </p:nvSpPr>
        <p:spPr>
          <a:xfrm>
            <a:off x="4064703" y="1143000"/>
            <a:ext cx="7598664"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Font typeface="Arial"/>
              <a:buNone/>
              <a:defRPr sz="2400">
                <a:solidFill>
                  <a:srgbClr val="595959"/>
                </a:solidFill>
              </a:defRPr>
            </a:lvl2pPr>
            <a:lvl3pPr indent="-228600" lvl="2" marL="1371600" algn="l">
              <a:lnSpc>
                <a:spcPct val="100000"/>
              </a:lnSpc>
              <a:spcBef>
                <a:spcPts val="0"/>
              </a:spcBef>
              <a:spcAft>
                <a:spcPts val="0"/>
              </a:spcAft>
              <a:buSzPts val="2400"/>
              <a:buFont typeface="Arial"/>
              <a:buNone/>
              <a:defRPr sz="2400">
                <a:solidFill>
                  <a:srgbClr val="595959"/>
                </a:solidFill>
              </a:defRPr>
            </a:lvl3pPr>
            <a:lvl4pPr indent="-228600" lvl="3" marL="1828800" algn="l">
              <a:lnSpc>
                <a:spcPct val="100000"/>
              </a:lnSpc>
              <a:spcBef>
                <a:spcPts val="0"/>
              </a:spcBef>
              <a:spcAft>
                <a:spcPts val="0"/>
              </a:spcAft>
              <a:buSzPts val="2400"/>
              <a:buFont typeface="Arial"/>
              <a:buNone/>
              <a:defRPr sz="2400">
                <a:solidFill>
                  <a:srgbClr val="595959"/>
                </a:solidFill>
              </a:defRPr>
            </a:lvl4pPr>
            <a:lvl5pPr indent="-228600" lvl="4" marL="2286000" algn="l">
              <a:lnSpc>
                <a:spcPct val="100000"/>
              </a:lnSpc>
              <a:spcBef>
                <a:spcPts val="0"/>
              </a:spcBef>
              <a:spcAft>
                <a:spcPts val="0"/>
              </a:spcAft>
              <a:buSzPts val="2400"/>
              <a:buFont typeface="Arial"/>
              <a:buNone/>
              <a:defRPr sz="2400">
                <a:solidFill>
                  <a:srgbClr val="595959"/>
                </a:solidFill>
              </a:defRPr>
            </a:lvl5pPr>
            <a:lvl6pPr indent="-228600" lvl="5" marL="2743200" algn="l">
              <a:lnSpc>
                <a:spcPct val="100000"/>
              </a:lnSpc>
              <a:spcBef>
                <a:spcPts val="0"/>
              </a:spcBef>
              <a:spcAft>
                <a:spcPts val="0"/>
              </a:spcAft>
              <a:buSzPts val="2400"/>
              <a:buFont typeface="Arial"/>
              <a:buNone/>
              <a:defRPr sz="2400">
                <a:solidFill>
                  <a:srgbClr val="595959"/>
                </a:solidFill>
              </a:defRPr>
            </a:lvl6pPr>
            <a:lvl7pPr indent="-228600" lvl="6" marL="3200400" algn="l">
              <a:lnSpc>
                <a:spcPct val="100000"/>
              </a:lnSpc>
              <a:spcBef>
                <a:spcPts val="0"/>
              </a:spcBef>
              <a:spcAft>
                <a:spcPts val="0"/>
              </a:spcAft>
              <a:buSzPts val="2400"/>
              <a:buFont typeface="Arial"/>
              <a:buNone/>
              <a:defRPr sz="2400">
                <a:solidFill>
                  <a:srgbClr val="595959"/>
                </a:solidFill>
              </a:defRPr>
            </a:lvl7pPr>
            <a:lvl8pPr indent="-228600" lvl="7" marL="3657600" algn="l">
              <a:lnSpc>
                <a:spcPct val="100000"/>
              </a:lnSpc>
              <a:spcBef>
                <a:spcPts val="0"/>
              </a:spcBef>
              <a:spcAft>
                <a:spcPts val="0"/>
              </a:spcAft>
              <a:buSzPts val="2400"/>
              <a:buFont typeface="Arial"/>
              <a:buNone/>
              <a:defRPr sz="2400">
                <a:solidFill>
                  <a:srgbClr val="595959"/>
                </a:solidFill>
              </a:defRPr>
            </a:lvl8pPr>
            <a:lvl9pPr indent="-228600" lvl="8" marL="4114800" algn="l">
              <a:lnSpc>
                <a:spcPct val="100000"/>
              </a:lnSpc>
              <a:spcBef>
                <a:spcPts val="0"/>
              </a:spcBef>
              <a:spcAft>
                <a:spcPts val="0"/>
              </a:spcAft>
              <a:buSzPts val="2400"/>
              <a:buFont typeface="Arial"/>
              <a:buNone/>
              <a:defRPr sz="2400">
                <a:solidFill>
                  <a:srgbClr val="595959"/>
                </a:solidFill>
              </a:defRPr>
            </a:lvl9pPr>
          </a:lstStyle>
          <a:p/>
        </p:txBody>
      </p:sp>
      <p:sp>
        <p:nvSpPr>
          <p:cNvPr id="195" name="Google Shape;195;p28"/>
          <p:cNvSpPr txBox="1"/>
          <p:nvPr>
            <p:ph idx="2" type="body"/>
          </p:nvPr>
        </p:nvSpPr>
        <p:spPr>
          <a:xfrm>
            <a:off x="4064703" y="1704560"/>
            <a:ext cx="7598664" cy="4769741"/>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196" name="Google Shape;196;p28"/>
          <p:cNvSpPr txBox="1"/>
          <p:nvPr>
            <p:ph idx="3" type="body"/>
          </p:nvPr>
        </p:nvSpPr>
        <p:spPr>
          <a:xfrm>
            <a:off x="265176" y="526476"/>
            <a:ext cx="3182112" cy="5952744"/>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600"/>
              </a:spcBef>
              <a:spcAft>
                <a:spcPts val="0"/>
              </a:spcAft>
              <a:buSzPts val="2400"/>
              <a:buFont typeface="Arial"/>
              <a:buChar char="•"/>
              <a:defRPr sz="2400"/>
            </a:lvl1pPr>
            <a:lvl2pPr indent="-342900" lvl="1" marL="914400" algn="l">
              <a:lnSpc>
                <a:spcPct val="100000"/>
              </a:lnSpc>
              <a:spcBef>
                <a:spcPts val="600"/>
              </a:spcBef>
              <a:spcAft>
                <a:spcPts val="0"/>
              </a:spcAft>
              <a:buSzPts val="1800"/>
              <a:buFont typeface="Arial"/>
              <a:buChar char="–"/>
              <a:defRPr sz="1800"/>
            </a:lvl2pPr>
            <a:lvl3pPr indent="-330200" lvl="2" marL="1371600" algn="l">
              <a:lnSpc>
                <a:spcPct val="100000"/>
              </a:lnSpc>
              <a:spcBef>
                <a:spcPts val="600"/>
              </a:spcBef>
              <a:spcAft>
                <a:spcPts val="0"/>
              </a:spcAft>
              <a:buSzPts val="1600"/>
              <a:buFont typeface="Arial"/>
              <a:buChar char="–"/>
              <a:defRPr sz="1600"/>
            </a:lvl3pPr>
            <a:lvl4pPr indent="-317500" lvl="3" marL="1828800" algn="l">
              <a:lnSpc>
                <a:spcPct val="100000"/>
              </a:lnSpc>
              <a:spcBef>
                <a:spcPts val="336"/>
              </a:spcBef>
              <a:spcAft>
                <a:spcPts val="0"/>
              </a:spcAft>
              <a:buSzPts val="1400"/>
              <a:buFont typeface="Arial"/>
              <a:buChar char="–"/>
              <a:defRPr sz="1400"/>
            </a:lvl4pPr>
            <a:lvl5pPr indent="-317500" lvl="4" marL="2286000" algn="l">
              <a:lnSpc>
                <a:spcPct val="100000"/>
              </a:lnSpc>
              <a:spcBef>
                <a:spcPts val="336"/>
              </a:spcBef>
              <a:spcAft>
                <a:spcPts val="0"/>
              </a:spcAft>
              <a:buSzPts val="1400"/>
              <a:buFont typeface="Arial"/>
              <a:buChar char="–"/>
              <a:defRPr sz="1400"/>
            </a:lvl5pPr>
            <a:lvl6pPr indent="-317500" lvl="5" marL="2743200" algn="l">
              <a:lnSpc>
                <a:spcPct val="100000"/>
              </a:lnSpc>
              <a:spcBef>
                <a:spcPts val="336"/>
              </a:spcBef>
              <a:spcAft>
                <a:spcPts val="0"/>
              </a:spcAft>
              <a:buSzPts val="1400"/>
              <a:buFont typeface="Arial"/>
              <a:buChar char="–"/>
              <a:defRPr sz="1400"/>
            </a:lvl6pPr>
            <a:lvl7pPr indent="-317500" lvl="6" marL="3200400" algn="l">
              <a:lnSpc>
                <a:spcPct val="100000"/>
              </a:lnSpc>
              <a:spcBef>
                <a:spcPts val="336"/>
              </a:spcBef>
              <a:spcAft>
                <a:spcPts val="0"/>
              </a:spcAft>
              <a:buSzPts val="1400"/>
              <a:buFont typeface="Arial"/>
              <a:buChar char="–"/>
              <a:defRPr sz="1400"/>
            </a:lvl7pPr>
            <a:lvl8pPr indent="-317500" lvl="7" marL="3657600" algn="l">
              <a:lnSpc>
                <a:spcPct val="100000"/>
              </a:lnSpc>
              <a:spcBef>
                <a:spcPts val="336"/>
              </a:spcBef>
              <a:spcAft>
                <a:spcPts val="0"/>
              </a:spcAft>
              <a:buSzPts val="1400"/>
              <a:buFont typeface="Arial"/>
              <a:buChar char="–"/>
              <a:defRPr sz="1400"/>
            </a:lvl8pPr>
            <a:lvl9pPr indent="-317500" lvl="8" marL="4114800" algn="l">
              <a:lnSpc>
                <a:spcPct val="100000"/>
              </a:lnSpc>
              <a:spcBef>
                <a:spcPts val="336"/>
              </a:spcBef>
              <a:spcAft>
                <a:spcPts val="0"/>
              </a:spcAft>
              <a:buSzPts val="1400"/>
              <a:buFont typeface="Arial"/>
              <a:buChar char="–"/>
              <a:defRPr sz="1400"/>
            </a:lvl9pPr>
          </a:lstStyle>
          <a:p/>
        </p:txBody>
      </p:sp>
      <p:sp>
        <p:nvSpPr>
          <p:cNvPr id="197" name="Google Shape;197;p28"/>
          <p:cNvSpPr/>
          <p:nvPr/>
        </p:nvSpPr>
        <p:spPr>
          <a:xfrm>
            <a:off x="524212" y="6595928"/>
            <a:ext cx="629605" cy="137013"/>
          </a:xfrm>
          <a:custGeom>
            <a:rect b="b" l="l" r="r" t="t"/>
            <a:pathLst>
              <a:path extrusionOk="0" h="572738" w="2631852">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646E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pos="256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4 Column">
  <p:cSld name="Title Subtitle 4 Column">
    <p:spTree>
      <p:nvGrpSpPr>
        <p:cNvPr id="198" name="Shape 198"/>
        <p:cNvGrpSpPr/>
        <p:nvPr/>
      </p:nvGrpSpPr>
      <p:grpSpPr>
        <a:xfrm>
          <a:off x="0" y="0"/>
          <a:ext cx="0" cy="0"/>
          <a:chOff x="0" y="0"/>
          <a:chExt cx="0" cy="0"/>
        </a:xfrm>
      </p:grpSpPr>
      <p:sp>
        <p:nvSpPr>
          <p:cNvPr id="199" name="Google Shape;199;p30"/>
          <p:cNvSpPr txBox="1"/>
          <p:nvPr>
            <p:ph type="title"/>
          </p:nvPr>
        </p:nvSpPr>
        <p:spPr>
          <a:xfrm>
            <a:off x="533400" y="526477"/>
            <a:ext cx="11125202"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30"/>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201" name="Google Shape;201;p30"/>
          <p:cNvSpPr txBox="1"/>
          <p:nvPr>
            <p:ph idx="2" type="body"/>
          </p:nvPr>
        </p:nvSpPr>
        <p:spPr>
          <a:xfrm>
            <a:off x="533400" y="1704558"/>
            <a:ext cx="2596896" cy="4773168"/>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202" name="Google Shape;202;p30"/>
          <p:cNvSpPr txBox="1"/>
          <p:nvPr>
            <p:ph idx="3" type="body"/>
          </p:nvPr>
        </p:nvSpPr>
        <p:spPr>
          <a:xfrm>
            <a:off x="3372991" y="1704558"/>
            <a:ext cx="2596896" cy="4773168"/>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203" name="Google Shape;203;p30"/>
          <p:cNvSpPr txBox="1"/>
          <p:nvPr>
            <p:ph idx="4" type="body"/>
          </p:nvPr>
        </p:nvSpPr>
        <p:spPr>
          <a:xfrm>
            <a:off x="6217350" y="1704558"/>
            <a:ext cx="2596896" cy="4773168"/>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204" name="Google Shape;204;p30"/>
          <p:cNvSpPr txBox="1"/>
          <p:nvPr>
            <p:ph idx="5" type="body"/>
          </p:nvPr>
        </p:nvSpPr>
        <p:spPr>
          <a:xfrm>
            <a:off x="9061705" y="1704558"/>
            <a:ext cx="2596896" cy="4773168"/>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Graphics">
  <p:cSld name="Title 3 Graphics">
    <p:spTree>
      <p:nvGrpSpPr>
        <p:cNvPr id="205" name="Shape 205"/>
        <p:cNvGrpSpPr/>
        <p:nvPr/>
      </p:nvGrpSpPr>
      <p:grpSpPr>
        <a:xfrm>
          <a:off x="0" y="0"/>
          <a:ext cx="0" cy="0"/>
          <a:chOff x="0" y="0"/>
          <a:chExt cx="0" cy="0"/>
        </a:xfrm>
      </p:grpSpPr>
      <p:sp>
        <p:nvSpPr>
          <p:cNvPr id="206" name="Google Shape;206;p31"/>
          <p:cNvSpPr txBox="1"/>
          <p:nvPr>
            <p:ph type="title"/>
          </p:nvPr>
        </p:nvSpPr>
        <p:spPr>
          <a:xfrm>
            <a:off x="533400" y="526477"/>
            <a:ext cx="11125202"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31"/>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208" name="Google Shape;208;p31"/>
          <p:cNvSpPr txBox="1"/>
          <p:nvPr>
            <p:ph idx="2" type="body"/>
          </p:nvPr>
        </p:nvSpPr>
        <p:spPr>
          <a:xfrm>
            <a:off x="987552" y="1700784"/>
            <a:ext cx="3236976" cy="3236976"/>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209" name="Google Shape;209;p31"/>
          <p:cNvSpPr txBox="1"/>
          <p:nvPr>
            <p:ph idx="3" type="body"/>
          </p:nvPr>
        </p:nvSpPr>
        <p:spPr>
          <a:xfrm>
            <a:off x="987552" y="5193792"/>
            <a:ext cx="3236976" cy="1207008"/>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2200"/>
              <a:buFont typeface="Arial"/>
              <a:buNone/>
              <a:defRPr sz="2200"/>
            </a:lvl1pPr>
            <a:lvl2pPr indent="-228600" lvl="1" marL="914400" algn="ctr">
              <a:lnSpc>
                <a:spcPct val="100000"/>
              </a:lnSpc>
              <a:spcBef>
                <a:spcPts val="0"/>
              </a:spcBef>
              <a:spcAft>
                <a:spcPts val="0"/>
              </a:spcAft>
              <a:buSzPts val="2200"/>
              <a:buFont typeface="Arial"/>
              <a:buNone/>
              <a:defRPr sz="2200"/>
            </a:lvl2pPr>
            <a:lvl3pPr indent="-228600" lvl="2" marL="1371600" algn="ctr">
              <a:lnSpc>
                <a:spcPct val="100000"/>
              </a:lnSpc>
              <a:spcBef>
                <a:spcPts val="0"/>
              </a:spcBef>
              <a:spcAft>
                <a:spcPts val="0"/>
              </a:spcAft>
              <a:buSzPts val="2200"/>
              <a:buFont typeface="Arial"/>
              <a:buNone/>
              <a:defRPr sz="2200"/>
            </a:lvl3pPr>
            <a:lvl4pPr indent="-228600" lvl="3" marL="1828800" algn="ctr">
              <a:lnSpc>
                <a:spcPct val="100000"/>
              </a:lnSpc>
              <a:spcBef>
                <a:spcPts val="0"/>
              </a:spcBef>
              <a:spcAft>
                <a:spcPts val="0"/>
              </a:spcAft>
              <a:buSzPts val="2400"/>
              <a:buFont typeface="Arial"/>
              <a:buNone/>
              <a:defRPr sz="2400"/>
            </a:lvl4pPr>
            <a:lvl5pPr indent="-228600" lvl="4" marL="2286000" algn="ctr">
              <a:lnSpc>
                <a:spcPct val="100000"/>
              </a:lnSpc>
              <a:spcBef>
                <a:spcPts val="0"/>
              </a:spcBef>
              <a:spcAft>
                <a:spcPts val="0"/>
              </a:spcAft>
              <a:buSzPts val="2400"/>
              <a:buFont typeface="Arial"/>
              <a:buNone/>
              <a:defRPr sz="2400"/>
            </a:lvl5pPr>
            <a:lvl6pPr indent="-228600" lvl="5" marL="2743200" algn="ctr">
              <a:lnSpc>
                <a:spcPct val="100000"/>
              </a:lnSpc>
              <a:spcBef>
                <a:spcPts val="0"/>
              </a:spcBef>
              <a:spcAft>
                <a:spcPts val="0"/>
              </a:spcAft>
              <a:buSzPts val="2400"/>
              <a:buFont typeface="Arial"/>
              <a:buNone/>
              <a:defRPr sz="2400"/>
            </a:lvl6pPr>
            <a:lvl7pPr indent="-228600" lvl="6" marL="3200400" algn="ctr">
              <a:lnSpc>
                <a:spcPct val="100000"/>
              </a:lnSpc>
              <a:spcBef>
                <a:spcPts val="0"/>
              </a:spcBef>
              <a:spcAft>
                <a:spcPts val="0"/>
              </a:spcAft>
              <a:buSzPts val="2400"/>
              <a:buFont typeface="Arial"/>
              <a:buNone/>
              <a:defRPr sz="2400"/>
            </a:lvl7pPr>
            <a:lvl8pPr indent="-228600" lvl="7" marL="3657600" algn="ctr">
              <a:lnSpc>
                <a:spcPct val="100000"/>
              </a:lnSpc>
              <a:spcBef>
                <a:spcPts val="0"/>
              </a:spcBef>
              <a:spcAft>
                <a:spcPts val="0"/>
              </a:spcAft>
              <a:buSzPts val="2400"/>
              <a:buFont typeface="Arial"/>
              <a:buNone/>
              <a:defRPr sz="2400"/>
            </a:lvl8pPr>
            <a:lvl9pPr indent="-228600" lvl="8" marL="4114800" algn="ctr">
              <a:lnSpc>
                <a:spcPct val="100000"/>
              </a:lnSpc>
              <a:spcBef>
                <a:spcPts val="0"/>
              </a:spcBef>
              <a:spcAft>
                <a:spcPts val="0"/>
              </a:spcAft>
              <a:buSzPts val="2400"/>
              <a:buFont typeface="Arial"/>
              <a:buNone/>
              <a:defRPr sz="2400"/>
            </a:lvl9pPr>
          </a:lstStyle>
          <a:p/>
        </p:txBody>
      </p:sp>
      <p:sp>
        <p:nvSpPr>
          <p:cNvPr id="210" name="Google Shape;210;p31"/>
          <p:cNvSpPr txBox="1"/>
          <p:nvPr>
            <p:ph idx="4" type="body"/>
          </p:nvPr>
        </p:nvSpPr>
        <p:spPr>
          <a:xfrm>
            <a:off x="4477512" y="1700784"/>
            <a:ext cx="3236976" cy="3236976"/>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211" name="Google Shape;211;p31"/>
          <p:cNvSpPr txBox="1"/>
          <p:nvPr>
            <p:ph idx="5" type="body"/>
          </p:nvPr>
        </p:nvSpPr>
        <p:spPr>
          <a:xfrm>
            <a:off x="4477512" y="5193792"/>
            <a:ext cx="3236976" cy="1207008"/>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2200"/>
              <a:buFont typeface="Arial"/>
              <a:buNone/>
              <a:defRPr sz="2200"/>
            </a:lvl1pPr>
            <a:lvl2pPr indent="-228600" lvl="1" marL="914400" algn="ctr">
              <a:lnSpc>
                <a:spcPct val="100000"/>
              </a:lnSpc>
              <a:spcBef>
                <a:spcPts val="0"/>
              </a:spcBef>
              <a:spcAft>
                <a:spcPts val="0"/>
              </a:spcAft>
              <a:buSzPts val="2200"/>
              <a:buFont typeface="Arial"/>
              <a:buNone/>
              <a:defRPr sz="2200"/>
            </a:lvl2pPr>
            <a:lvl3pPr indent="-228600" lvl="2" marL="1371600" algn="ctr">
              <a:lnSpc>
                <a:spcPct val="100000"/>
              </a:lnSpc>
              <a:spcBef>
                <a:spcPts val="0"/>
              </a:spcBef>
              <a:spcAft>
                <a:spcPts val="0"/>
              </a:spcAft>
              <a:buSzPts val="2200"/>
              <a:buFont typeface="Arial"/>
              <a:buNone/>
              <a:defRPr sz="2200"/>
            </a:lvl3pPr>
            <a:lvl4pPr indent="-228600" lvl="3" marL="1828800" algn="ctr">
              <a:lnSpc>
                <a:spcPct val="100000"/>
              </a:lnSpc>
              <a:spcBef>
                <a:spcPts val="0"/>
              </a:spcBef>
              <a:spcAft>
                <a:spcPts val="0"/>
              </a:spcAft>
              <a:buSzPts val="2400"/>
              <a:buFont typeface="Arial"/>
              <a:buNone/>
              <a:defRPr sz="2400"/>
            </a:lvl4pPr>
            <a:lvl5pPr indent="-228600" lvl="4" marL="2286000" algn="ctr">
              <a:lnSpc>
                <a:spcPct val="100000"/>
              </a:lnSpc>
              <a:spcBef>
                <a:spcPts val="0"/>
              </a:spcBef>
              <a:spcAft>
                <a:spcPts val="0"/>
              </a:spcAft>
              <a:buSzPts val="2400"/>
              <a:buFont typeface="Arial"/>
              <a:buNone/>
              <a:defRPr sz="2400"/>
            </a:lvl5pPr>
            <a:lvl6pPr indent="-228600" lvl="5" marL="2743200" algn="ctr">
              <a:lnSpc>
                <a:spcPct val="100000"/>
              </a:lnSpc>
              <a:spcBef>
                <a:spcPts val="0"/>
              </a:spcBef>
              <a:spcAft>
                <a:spcPts val="0"/>
              </a:spcAft>
              <a:buSzPts val="2400"/>
              <a:buFont typeface="Arial"/>
              <a:buNone/>
              <a:defRPr sz="2400"/>
            </a:lvl6pPr>
            <a:lvl7pPr indent="-228600" lvl="6" marL="3200400" algn="ctr">
              <a:lnSpc>
                <a:spcPct val="100000"/>
              </a:lnSpc>
              <a:spcBef>
                <a:spcPts val="0"/>
              </a:spcBef>
              <a:spcAft>
                <a:spcPts val="0"/>
              </a:spcAft>
              <a:buSzPts val="2400"/>
              <a:buFont typeface="Arial"/>
              <a:buNone/>
              <a:defRPr sz="2400"/>
            </a:lvl7pPr>
            <a:lvl8pPr indent="-228600" lvl="7" marL="3657600" algn="ctr">
              <a:lnSpc>
                <a:spcPct val="100000"/>
              </a:lnSpc>
              <a:spcBef>
                <a:spcPts val="0"/>
              </a:spcBef>
              <a:spcAft>
                <a:spcPts val="0"/>
              </a:spcAft>
              <a:buSzPts val="2400"/>
              <a:buFont typeface="Arial"/>
              <a:buNone/>
              <a:defRPr sz="2400"/>
            </a:lvl8pPr>
            <a:lvl9pPr indent="-228600" lvl="8" marL="4114800" algn="ctr">
              <a:lnSpc>
                <a:spcPct val="100000"/>
              </a:lnSpc>
              <a:spcBef>
                <a:spcPts val="0"/>
              </a:spcBef>
              <a:spcAft>
                <a:spcPts val="0"/>
              </a:spcAft>
              <a:buSzPts val="2400"/>
              <a:buFont typeface="Arial"/>
              <a:buNone/>
              <a:defRPr sz="2400"/>
            </a:lvl9pPr>
          </a:lstStyle>
          <a:p/>
        </p:txBody>
      </p:sp>
      <p:sp>
        <p:nvSpPr>
          <p:cNvPr id="212" name="Google Shape;212;p31"/>
          <p:cNvSpPr txBox="1"/>
          <p:nvPr>
            <p:ph idx="6" type="body"/>
          </p:nvPr>
        </p:nvSpPr>
        <p:spPr>
          <a:xfrm>
            <a:off x="7967472" y="1700784"/>
            <a:ext cx="3236976" cy="3236976"/>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213" name="Google Shape;213;p31"/>
          <p:cNvSpPr txBox="1"/>
          <p:nvPr>
            <p:ph idx="7" type="body"/>
          </p:nvPr>
        </p:nvSpPr>
        <p:spPr>
          <a:xfrm>
            <a:off x="7967472" y="5193792"/>
            <a:ext cx="3236976" cy="1207008"/>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2200"/>
              <a:buFont typeface="Arial"/>
              <a:buNone/>
              <a:defRPr sz="2200"/>
            </a:lvl1pPr>
            <a:lvl2pPr indent="-228600" lvl="1" marL="914400" algn="ctr">
              <a:lnSpc>
                <a:spcPct val="100000"/>
              </a:lnSpc>
              <a:spcBef>
                <a:spcPts val="0"/>
              </a:spcBef>
              <a:spcAft>
                <a:spcPts val="0"/>
              </a:spcAft>
              <a:buSzPts val="2200"/>
              <a:buFont typeface="Arial"/>
              <a:buNone/>
              <a:defRPr sz="2200"/>
            </a:lvl2pPr>
            <a:lvl3pPr indent="-228600" lvl="2" marL="1371600" algn="ctr">
              <a:lnSpc>
                <a:spcPct val="100000"/>
              </a:lnSpc>
              <a:spcBef>
                <a:spcPts val="0"/>
              </a:spcBef>
              <a:spcAft>
                <a:spcPts val="0"/>
              </a:spcAft>
              <a:buSzPts val="2200"/>
              <a:buFont typeface="Arial"/>
              <a:buNone/>
              <a:defRPr sz="2200"/>
            </a:lvl3pPr>
            <a:lvl4pPr indent="-228600" lvl="3" marL="1828800" algn="ctr">
              <a:lnSpc>
                <a:spcPct val="100000"/>
              </a:lnSpc>
              <a:spcBef>
                <a:spcPts val="0"/>
              </a:spcBef>
              <a:spcAft>
                <a:spcPts val="0"/>
              </a:spcAft>
              <a:buSzPts val="2400"/>
              <a:buFont typeface="Arial"/>
              <a:buNone/>
              <a:defRPr sz="2400"/>
            </a:lvl4pPr>
            <a:lvl5pPr indent="-228600" lvl="4" marL="2286000" algn="ctr">
              <a:lnSpc>
                <a:spcPct val="100000"/>
              </a:lnSpc>
              <a:spcBef>
                <a:spcPts val="0"/>
              </a:spcBef>
              <a:spcAft>
                <a:spcPts val="0"/>
              </a:spcAft>
              <a:buSzPts val="2400"/>
              <a:buFont typeface="Arial"/>
              <a:buNone/>
              <a:defRPr sz="2400"/>
            </a:lvl5pPr>
            <a:lvl6pPr indent="-228600" lvl="5" marL="2743200" algn="ctr">
              <a:lnSpc>
                <a:spcPct val="100000"/>
              </a:lnSpc>
              <a:spcBef>
                <a:spcPts val="0"/>
              </a:spcBef>
              <a:spcAft>
                <a:spcPts val="0"/>
              </a:spcAft>
              <a:buSzPts val="2400"/>
              <a:buFont typeface="Arial"/>
              <a:buNone/>
              <a:defRPr sz="2400"/>
            </a:lvl6pPr>
            <a:lvl7pPr indent="-228600" lvl="6" marL="3200400" algn="ctr">
              <a:lnSpc>
                <a:spcPct val="100000"/>
              </a:lnSpc>
              <a:spcBef>
                <a:spcPts val="0"/>
              </a:spcBef>
              <a:spcAft>
                <a:spcPts val="0"/>
              </a:spcAft>
              <a:buSzPts val="2400"/>
              <a:buFont typeface="Arial"/>
              <a:buNone/>
              <a:defRPr sz="2400"/>
            </a:lvl7pPr>
            <a:lvl8pPr indent="-228600" lvl="7" marL="3657600" algn="ctr">
              <a:lnSpc>
                <a:spcPct val="100000"/>
              </a:lnSpc>
              <a:spcBef>
                <a:spcPts val="0"/>
              </a:spcBef>
              <a:spcAft>
                <a:spcPts val="0"/>
              </a:spcAft>
              <a:buSzPts val="2400"/>
              <a:buFont typeface="Arial"/>
              <a:buNone/>
              <a:defRPr sz="2400"/>
            </a:lvl8pPr>
            <a:lvl9pPr indent="-228600" lvl="8" marL="4114800" algn="ctr">
              <a:lnSpc>
                <a:spcPct val="100000"/>
              </a:lnSpc>
              <a:spcBef>
                <a:spcPts val="0"/>
              </a:spcBef>
              <a:spcAft>
                <a:spcPts val="0"/>
              </a:spcAft>
              <a:buSzPts val="2400"/>
              <a:buFont typeface="Arial"/>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Chart">
  <p:cSld name="Org Chart">
    <p:bg>
      <p:bgPr>
        <a:solidFill>
          <a:srgbClr val="F6F6F6"/>
        </a:solidFill>
      </p:bgPr>
    </p:bg>
    <p:spTree>
      <p:nvGrpSpPr>
        <p:cNvPr id="214" name="Shape 214"/>
        <p:cNvGrpSpPr/>
        <p:nvPr/>
      </p:nvGrpSpPr>
      <p:grpSpPr>
        <a:xfrm>
          <a:off x="0" y="0"/>
          <a:ext cx="0" cy="0"/>
          <a:chOff x="0" y="0"/>
          <a:chExt cx="0" cy="0"/>
        </a:xfrm>
      </p:grpSpPr>
      <p:sp>
        <p:nvSpPr>
          <p:cNvPr id="215" name="Google Shape;215;p34"/>
          <p:cNvSpPr txBox="1"/>
          <p:nvPr>
            <p:ph type="title"/>
          </p:nvPr>
        </p:nvSpPr>
        <p:spPr>
          <a:xfrm>
            <a:off x="533400" y="526477"/>
            <a:ext cx="11125202"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34"/>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217" name="Google Shape;217;p34"/>
          <p:cNvSpPr/>
          <p:nvPr>
            <p:ph idx="2" type="pic"/>
          </p:nvPr>
        </p:nvSpPr>
        <p:spPr>
          <a:xfrm>
            <a:off x="4165420" y="1963119"/>
            <a:ext cx="777338" cy="777338"/>
          </a:xfrm>
          <a:prstGeom prst="ellipse">
            <a:avLst/>
          </a:prstGeom>
          <a:solidFill>
            <a:schemeClr val="lt1"/>
          </a:solidFill>
          <a:ln cap="flat" cmpd="sng" w="9525">
            <a:solidFill>
              <a:srgbClr val="CCB3E1"/>
            </a:solidFill>
            <a:prstDash val="solid"/>
            <a:round/>
            <a:headEnd len="sm" w="sm" type="none"/>
            <a:tailEnd len="sm" w="sm" type="none"/>
          </a:ln>
          <a:effectLst>
            <a:outerShdw blurRad="228600" rotWithShape="0" algn="ctr" dir="5400000" dist="127000">
              <a:srgbClr val="000000">
                <a:alpha val="20000"/>
              </a:srgbClr>
            </a:outerShdw>
          </a:effectLst>
        </p:spPr>
      </p:sp>
      <p:sp>
        <p:nvSpPr>
          <p:cNvPr id="218" name="Google Shape;218;p34"/>
          <p:cNvSpPr txBox="1"/>
          <p:nvPr>
            <p:ph idx="3" type="body"/>
          </p:nvPr>
        </p:nvSpPr>
        <p:spPr>
          <a:xfrm>
            <a:off x="3792505" y="2867271"/>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19" name="Google Shape;219;p34"/>
          <p:cNvSpPr/>
          <p:nvPr>
            <p:ph idx="4" type="pic"/>
          </p:nvPr>
        </p:nvSpPr>
        <p:spPr>
          <a:xfrm>
            <a:off x="5714301" y="1963119"/>
            <a:ext cx="777338" cy="777338"/>
          </a:xfrm>
          <a:prstGeom prst="ellipse">
            <a:avLst/>
          </a:prstGeom>
          <a:solidFill>
            <a:schemeClr val="lt1"/>
          </a:solidFill>
          <a:ln cap="flat" cmpd="sng" w="9525">
            <a:solidFill>
              <a:srgbClr val="CCB3E1"/>
            </a:solidFill>
            <a:prstDash val="solid"/>
            <a:round/>
            <a:headEnd len="sm" w="sm" type="none"/>
            <a:tailEnd len="sm" w="sm" type="none"/>
          </a:ln>
          <a:effectLst>
            <a:outerShdw blurRad="228600" rotWithShape="0" algn="ctr" dir="5400000" dist="127000">
              <a:srgbClr val="000000">
                <a:alpha val="20000"/>
              </a:srgbClr>
            </a:outerShdw>
          </a:effectLst>
        </p:spPr>
      </p:sp>
      <p:sp>
        <p:nvSpPr>
          <p:cNvPr id="220" name="Google Shape;220;p34"/>
          <p:cNvSpPr txBox="1"/>
          <p:nvPr>
            <p:ph idx="5" type="body"/>
          </p:nvPr>
        </p:nvSpPr>
        <p:spPr>
          <a:xfrm>
            <a:off x="5341386" y="2867271"/>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21" name="Google Shape;221;p34"/>
          <p:cNvSpPr/>
          <p:nvPr>
            <p:ph idx="6" type="pic"/>
          </p:nvPr>
        </p:nvSpPr>
        <p:spPr>
          <a:xfrm>
            <a:off x="7263181" y="1963119"/>
            <a:ext cx="777338" cy="777338"/>
          </a:xfrm>
          <a:prstGeom prst="ellipse">
            <a:avLst/>
          </a:prstGeom>
          <a:solidFill>
            <a:schemeClr val="lt1"/>
          </a:solidFill>
          <a:ln cap="flat" cmpd="sng" w="9525">
            <a:solidFill>
              <a:srgbClr val="CCB3E1"/>
            </a:solidFill>
            <a:prstDash val="solid"/>
            <a:round/>
            <a:headEnd len="sm" w="sm" type="none"/>
            <a:tailEnd len="sm" w="sm" type="none"/>
          </a:ln>
          <a:effectLst>
            <a:outerShdw blurRad="228600" rotWithShape="0" algn="ctr" dir="5400000" dist="127000">
              <a:srgbClr val="000000">
                <a:alpha val="20000"/>
              </a:srgbClr>
            </a:outerShdw>
          </a:effectLst>
        </p:spPr>
      </p:sp>
      <p:sp>
        <p:nvSpPr>
          <p:cNvPr id="222" name="Google Shape;222;p34"/>
          <p:cNvSpPr txBox="1"/>
          <p:nvPr>
            <p:ph idx="7" type="body"/>
          </p:nvPr>
        </p:nvSpPr>
        <p:spPr>
          <a:xfrm>
            <a:off x="6890267" y="2867271"/>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23" name="Google Shape;223;p34"/>
          <p:cNvSpPr/>
          <p:nvPr>
            <p:ph idx="8" type="pic"/>
          </p:nvPr>
        </p:nvSpPr>
        <p:spPr>
          <a:xfrm>
            <a:off x="1544768" y="3636232"/>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24" name="Google Shape;224;p34"/>
          <p:cNvSpPr txBox="1"/>
          <p:nvPr>
            <p:ph idx="9" type="body"/>
          </p:nvPr>
        </p:nvSpPr>
        <p:spPr>
          <a:xfrm>
            <a:off x="1069735" y="4307451"/>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25" name="Google Shape;225;p34"/>
          <p:cNvSpPr/>
          <p:nvPr>
            <p:ph idx="13" type="pic"/>
          </p:nvPr>
        </p:nvSpPr>
        <p:spPr>
          <a:xfrm>
            <a:off x="3248508" y="3636232"/>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26" name="Google Shape;226;p34"/>
          <p:cNvSpPr txBox="1"/>
          <p:nvPr>
            <p:ph idx="14" type="body"/>
          </p:nvPr>
        </p:nvSpPr>
        <p:spPr>
          <a:xfrm>
            <a:off x="2773475" y="4307451"/>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27" name="Google Shape;227;p34"/>
          <p:cNvSpPr/>
          <p:nvPr>
            <p:ph idx="15" type="pic"/>
          </p:nvPr>
        </p:nvSpPr>
        <p:spPr>
          <a:xfrm>
            <a:off x="4952248" y="3636232"/>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28" name="Google Shape;228;p34"/>
          <p:cNvSpPr txBox="1"/>
          <p:nvPr>
            <p:ph idx="16" type="body"/>
          </p:nvPr>
        </p:nvSpPr>
        <p:spPr>
          <a:xfrm>
            <a:off x="4477215" y="4307451"/>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29" name="Google Shape;229;p34"/>
          <p:cNvSpPr/>
          <p:nvPr>
            <p:ph idx="17" type="pic"/>
          </p:nvPr>
        </p:nvSpPr>
        <p:spPr>
          <a:xfrm>
            <a:off x="6655988" y="3636232"/>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30" name="Google Shape;230;p34"/>
          <p:cNvSpPr txBox="1"/>
          <p:nvPr>
            <p:ph idx="18" type="body"/>
          </p:nvPr>
        </p:nvSpPr>
        <p:spPr>
          <a:xfrm>
            <a:off x="6180955" y="4307451"/>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31" name="Google Shape;231;p34"/>
          <p:cNvSpPr/>
          <p:nvPr>
            <p:ph idx="19" type="pic"/>
          </p:nvPr>
        </p:nvSpPr>
        <p:spPr>
          <a:xfrm>
            <a:off x="8359728" y="3636232"/>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32" name="Google Shape;232;p34"/>
          <p:cNvSpPr txBox="1"/>
          <p:nvPr>
            <p:ph idx="20" type="body"/>
          </p:nvPr>
        </p:nvSpPr>
        <p:spPr>
          <a:xfrm>
            <a:off x="7884695" y="4307451"/>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33" name="Google Shape;233;p34"/>
          <p:cNvSpPr/>
          <p:nvPr>
            <p:ph idx="21" type="pic"/>
          </p:nvPr>
        </p:nvSpPr>
        <p:spPr>
          <a:xfrm>
            <a:off x="10063468" y="3636232"/>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34" name="Google Shape;234;p34"/>
          <p:cNvSpPr txBox="1"/>
          <p:nvPr>
            <p:ph idx="22" type="body"/>
          </p:nvPr>
        </p:nvSpPr>
        <p:spPr>
          <a:xfrm>
            <a:off x="9588435" y="4307451"/>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35" name="Google Shape;235;p34"/>
          <p:cNvSpPr/>
          <p:nvPr>
            <p:ph idx="23" type="pic"/>
          </p:nvPr>
        </p:nvSpPr>
        <p:spPr>
          <a:xfrm>
            <a:off x="1065796" y="4969999"/>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36" name="Google Shape;236;p34"/>
          <p:cNvSpPr txBox="1"/>
          <p:nvPr>
            <p:ph idx="24" type="body"/>
          </p:nvPr>
        </p:nvSpPr>
        <p:spPr>
          <a:xfrm>
            <a:off x="586896" y="5650992"/>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37" name="Google Shape;237;p34"/>
          <p:cNvSpPr/>
          <p:nvPr>
            <p:ph idx="25" type="pic"/>
          </p:nvPr>
        </p:nvSpPr>
        <p:spPr>
          <a:xfrm>
            <a:off x="2647805" y="4969999"/>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38" name="Google Shape;238;p34"/>
          <p:cNvSpPr txBox="1"/>
          <p:nvPr>
            <p:ph idx="26" type="body"/>
          </p:nvPr>
        </p:nvSpPr>
        <p:spPr>
          <a:xfrm>
            <a:off x="2172772" y="5650992"/>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39" name="Google Shape;239;p34"/>
          <p:cNvSpPr/>
          <p:nvPr>
            <p:ph idx="27" type="pic"/>
          </p:nvPr>
        </p:nvSpPr>
        <p:spPr>
          <a:xfrm>
            <a:off x="4229814" y="4969999"/>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40" name="Google Shape;240;p34"/>
          <p:cNvSpPr txBox="1"/>
          <p:nvPr>
            <p:ph idx="28" type="body"/>
          </p:nvPr>
        </p:nvSpPr>
        <p:spPr>
          <a:xfrm>
            <a:off x="3748540" y="5650992"/>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41" name="Google Shape;241;p34"/>
          <p:cNvSpPr/>
          <p:nvPr>
            <p:ph idx="29" type="pic"/>
          </p:nvPr>
        </p:nvSpPr>
        <p:spPr>
          <a:xfrm>
            <a:off x="5811823" y="4969999"/>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42" name="Google Shape;242;p34"/>
          <p:cNvSpPr txBox="1"/>
          <p:nvPr>
            <p:ph idx="30" type="body"/>
          </p:nvPr>
        </p:nvSpPr>
        <p:spPr>
          <a:xfrm>
            <a:off x="5334416" y="5650992"/>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43" name="Google Shape;243;p34"/>
          <p:cNvSpPr/>
          <p:nvPr>
            <p:ph idx="31" type="pic"/>
          </p:nvPr>
        </p:nvSpPr>
        <p:spPr>
          <a:xfrm>
            <a:off x="7393832" y="4969999"/>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44" name="Google Shape;244;p34"/>
          <p:cNvSpPr txBox="1"/>
          <p:nvPr>
            <p:ph idx="32" type="body"/>
          </p:nvPr>
        </p:nvSpPr>
        <p:spPr>
          <a:xfrm>
            <a:off x="6920292" y="5650992"/>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45" name="Google Shape;245;p34"/>
          <p:cNvSpPr/>
          <p:nvPr>
            <p:ph idx="33" type="pic"/>
          </p:nvPr>
        </p:nvSpPr>
        <p:spPr>
          <a:xfrm>
            <a:off x="8975841" y="4969999"/>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46" name="Google Shape;246;p34"/>
          <p:cNvSpPr txBox="1"/>
          <p:nvPr>
            <p:ph idx="34" type="body"/>
          </p:nvPr>
        </p:nvSpPr>
        <p:spPr>
          <a:xfrm>
            <a:off x="8496061" y="5650992"/>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
        <p:nvSpPr>
          <p:cNvPr id="247" name="Google Shape;247;p34"/>
          <p:cNvSpPr/>
          <p:nvPr>
            <p:ph idx="35" type="pic"/>
          </p:nvPr>
        </p:nvSpPr>
        <p:spPr>
          <a:xfrm>
            <a:off x="10557850" y="4969999"/>
            <a:ext cx="573102" cy="573102"/>
          </a:xfrm>
          <a:prstGeom prst="ellipse">
            <a:avLst/>
          </a:prstGeom>
          <a:solidFill>
            <a:schemeClr val="lt1"/>
          </a:solidFill>
          <a:ln>
            <a:noFill/>
          </a:ln>
          <a:effectLst>
            <a:outerShdw blurRad="228600" rotWithShape="0" algn="ctr" dir="5400000" dist="127000">
              <a:srgbClr val="000000">
                <a:alpha val="20000"/>
              </a:srgbClr>
            </a:outerShdw>
          </a:effectLst>
        </p:spPr>
      </p:sp>
      <p:sp>
        <p:nvSpPr>
          <p:cNvPr id="248" name="Google Shape;248;p34"/>
          <p:cNvSpPr txBox="1"/>
          <p:nvPr>
            <p:ph idx="36" type="body"/>
          </p:nvPr>
        </p:nvSpPr>
        <p:spPr>
          <a:xfrm>
            <a:off x="10082817" y="5650992"/>
            <a:ext cx="1523167" cy="41702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200"/>
              </a:spcBef>
              <a:spcAft>
                <a:spcPts val="0"/>
              </a:spcAft>
              <a:buSzPts val="1400"/>
              <a:buNone/>
              <a:defRPr sz="1400">
                <a:latin typeface="Arial"/>
                <a:ea typeface="Arial"/>
                <a:cs typeface="Arial"/>
                <a:sym typeface="Arial"/>
              </a:defRPr>
            </a:lvl1pPr>
            <a:lvl2pPr indent="-228600" lvl="1" marL="914400" algn="l">
              <a:lnSpc>
                <a:spcPct val="100000"/>
              </a:lnSpc>
              <a:spcBef>
                <a:spcPts val="200"/>
              </a:spcBef>
              <a:spcAft>
                <a:spcPts val="0"/>
              </a:spcAft>
              <a:buSzPts val="1400"/>
              <a:buNone/>
              <a:defRPr sz="1400">
                <a:latin typeface="Arial"/>
                <a:ea typeface="Arial"/>
                <a:cs typeface="Arial"/>
                <a:sym typeface="Arial"/>
              </a:defRPr>
            </a:lvl2pPr>
            <a:lvl3pPr indent="-228600" lvl="2" marL="1371600" algn="l">
              <a:lnSpc>
                <a:spcPct val="100000"/>
              </a:lnSpc>
              <a:spcBef>
                <a:spcPts val="200"/>
              </a:spcBef>
              <a:spcAft>
                <a:spcPts val="0"/>
              </a:spcAft>
              <a:buSzPts val="1400"/>
              <a:buNone/>
              <a:defRPr sz="1400">
                <a:latin typeface="Arial"/>
                <a:ea typeface="Arial"/>
                <a:cs typeface="Arial"/>
                <a:sym typeface="Arial"/>
              </a:defRPr>
            </a:lvl3pPr>
            <a:lvl4pPr indent="-228600" lvl="3" marL="1828800" algn="l">
              <a:lnSpc>
                <a:spcPct val="100000"/>
              </a:lnSpc>
              <a:spcBef>
                <a:spcPts val="200"/>
              </a:spcBef>
              <a:spcAft>
                <a:spcPts val="0"/>
              </a:spcAft>
              <a:buSzPts val="1400"/>
              <a:buNone/>
              <a:defRPr sz="1400">
                <a:latin typeface="Arial"/>
                <a:ea typeface="Arial"/>
                <a:cs typeface="Arial"/>
                <a:sym typeface="Arial"/>
              </a:defRPr>
            </a:lvl4pPr>
            <a:lvl5pPr indent="-228600" lvl="4" marL="2286000" algn="l">
              <a:lnSpc>
                <a:spcPct val="100000"/>
              </a:lnSpc>
              <a:spcBef>
                <a:spcPts val="200"/>
              </a:spcBef>
              <a:spcAft>
                <a:spcPts val="0"/>
              </a:spcAft>
              <a:buSzPts val="1400"/>
              <a:buNone/>
              <a:defRPr sz="1400">
                <a:latin typeface="Arial"/>
                <a:ea typeface="Arial"/>
                <a:cs typeface="Arial"/>
                <a:sym typeface="Arial"/>
              </a:defRPr>
            </a:lvl5pPr>
            <a:lvl6pPr indent="-228600" lvl="5" marL="2743200" algn="l">
              <a:lnSpc>
                <a:spcPct val="100000"/>
              </a:lnSpc>
              <a:spcBef>
                <a:spcPts val="200"/>
              </a:spcBef>
              <a:spcAft>
                <a:spcPts val="0"/>
              </a:spcAft>
              <a:buSzPts val="1400"/>
              <a:buNone/>
              <a:defRPr sz="1400">
                <a:latin typeface="Arial"/>
                <a:ea typeface="Arial"/>
                <a:cs typeface="Arial"/>
                <a:sym typeface="Arial"/>
              </a:defRPr>
            </a:lvl6pPr>
            <a:lvl7pPr indent="-228600" lvl="6" marL="3200400" algn="l">
              <a:lnSpc>
                <a:spcPct val="100000"/>
              </a:lnSpc>
              <a:spcBef>
                <a:spcPts val="200"/>
              </a:spcBef>
              <a:spcAft>
                <a:spcPts val="0"/>
              </a:spcAft>
              <a:buSzPts val="1400"/>
              <a:buNone/>
              <a:defRPr sz="1400">
                <a:latin typeface="Arial"/>
                <a:ea typeface="Arial"/>
                <a:cs typeface="Arial"/>
                <a:sym typeface="Arial"/>
              </a:defRPr>
            </a:lvl7pPr>
            <a:lvl8pPr indent="-228600" lvl="7" marL="3657600" algn="l">
              <a:lnSpc>
                <a:spcPct val="100000"/>
              </a:lnSpc>
              <a:spcBef>
                <a:spcPts val="200"/>
              </a:spcBef>
              <a:spcAft>
                <a:spcPts val="0"/>
              </a:spcAft>
              <a:buSzPts val="1400"/>
              <a:buNone/>
              <a:defRPr sz="1400">
                <a:latin typeface="Arial"/>
                <a:ea typeface="Arial"/>
                <a:cs typeface="Arial"/>
                <a:sym typeface="Arial"/>
              </a:defRPr>
            </a:lvl8pPr>
            <a:lvl9pPr indent="-228600" lvl="8" marL="4114800" algn="l">
              <a:lnSpc>
                <a:spcPct val="100000"/>
              </a:lnSpc>
              <a:spcBef>
                <a:spcPts val="200"/>
              </a:spcBef>
              <a:spcAft>
                <a:spcPts val="0"/>
              </a:spcAft>
              <a:buSzPts val="1400"/>
              <a:buNone/>
              <a:defRPr sz="1400">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opsys Title Slide Design" showMasterSp="0">
  <p:cSld name="Synopsys Title Slide Design">
    <p:spTree>
      <p:nvGrpSpPr>
        <p:cNvPr id="36" name="Shape 36"/>
        <p:cNvGrpSpPr/>
        <p:nvPr/>
      </p:nvGrpSpPr>
      <p:grpSpPr>
        <a:xfrm>
          <a:off x="0" y="0"/>
          <a:ext cx="0" cy="0"/>
          <a:chOff x="0" y="0"/>
          <a:chExt cx="0" cy="0"/>
        </a:xfrm>
      </p:grpSpPr>
      <p:pic>
        <p:nvPicPr>
          <p:cNvPr id="37" name="Google Shape;37;p13"/>
          <p:cNvPicPr preferRelativeResize="0"/>
          <p:nvPr/>
        </p:nvPicPr>
        <p:blipFill rotWithShape="1">
          <a:blip r:embed="rId2">
            <a:alphaModFix/>
          </a:blip>
          <a:srcRect b="1676" l="221" r="30516" t="30629"/>
          <a:stretch/>
        </p:blipFill>
        <p:spPr>
          <a:xfrm>
            <a:off x="-91100" y="-1044750"/>
            <a:ext cx="12283099" cy="8015660"/>
          </a:xfrm>
          <a:prstGeom prst="rect">
            <a:avLst/>
          </a:prstGeom>
          <a:noFill/>
          <a:ln>
            <a:noFill/>
          </a:ln>
        </p:spPr>
      </p:pic>
      <p:sp>
        <p:nvSpPr>
          <p:cNvPr id="38" name="Google Shape;38;p13"/>
          <p:cNvSpPr/>
          <p:nvPr/>
        </p:nvSpPr>
        <p:spPr>
          <a:xfrm>
            <a:off x="-14900" y="2109"/>
            <a:ext cx="11039100" cy="6853800"/>
          </a:xfrm>
          <a:prstGeom prst="rect">
            <a:avLst/>
          </a:prstGeom>
          <a:gradFill>
            <a:gsLst>
              <a:gs pos="0">
                <a:srgbClr val="000000">
                  <a:alpha val="0"/>
                </a:srgbClr>
              </a:gs>
              <a:gs pos="18000">
                <a:srgbClr val="000000">
                  <a:alpha val="0"/>
                </a:srgbClr>
              </a:gs>
              <a:gs pos="78000">
                <a:srgbClr val="000000">
                  <a:alpha val="24705"/>
                </a:srgbClr>
              </a:gs>
              <a:gs pos="100000">
                <a:srgbClr val="000000">
                  <a:alpha val="24705"/>
                </a:srgbClr>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 name="Google Shape;39;p13"/>
          <p:cNvSpPr/>
          <p:nvPr/>
        </p:nvSpPr>
        <p:spPr>
          <a:xfrm>
            <a:off x="0" y="1199816"/>
            <a:ext cx="9161233" cy="4458368"/>
          </a:xfrm>
          <a:custGeom>
            <a:rect b="b" l="l" r="r" t="t"/>
            <a:pathLst>
              <a:path extrusionOk="0" h="4458368" w="9161233">
                <a:moveTo>
                  <a:pt x="0" y="0"/>
                </a:moveTo>
                <a:lnTo>
                  <a:pt x="9161233" y="0"/>
                </a:lnTo>
                <a:lnTo>
                  <a:pt x="7739758" y="4458368"/>
                </a:lnTo>
                <a:lnTo>
                  <a:pt x="0" y="4458368"/>
                </a:lnTo>
                <a:lnTo>
                  <a:pt x="0" y="0"/>
                </a:lnTo>
                <a:close/>
              </a:path>
            </a:pathLst>
          </a:custGeom>
          <a:gradFill>
            <a:gsLst>
              <a:gs pos="0">
                <a:srgbClr val="B18BD2"/>
              </a:gs>
              <a:gs pos="51000">
                <a:srgbClr val="5E3383"/>
              </a:gs>
              <a:gs pos="100000">
                <a:srgbClr val="552B83"/>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 name="Google Shape;40;p13"/>
          <p:cNvSpPr/>
          <p:nvPr/>
        </p:nvSpPr>
        <p:spPr>
          <a:xfrm>
            <a:off x="-14911" y="961548"/>
            <a:ext cx="8979441" cy="4929842"/>
          </a:xfrm>
          <a:custGeom>
            <a:rect b="b" l="l" r="r" t="t"/>
            <a:pathLst>
              <a:path extrusionOk="0" h="4929842" w="8979441">
                <a:moveTo>
                  <a:pt x="0" y="0"/>
                </a:moveTo>
                <a:lnTo>
                  <a:pt x="8979441" y="0"/>
                </a:lnTo>
                <a:lnTo>
                  <a:pt x="7407645" y="4929842"/>
                </a:lnTo>
                <a:lnTo>
                  <a:pt x="0" y="4929842"/>
                </a:lnTo>
              </a:path>
            </a:pathLst>
          </a:custGeom>
          <a:noFill/>
          <a:ln cap="flat" cmpd="sng" w="12700">
            <a:solidFill>
              <a:srgbClr val="DFE1E5"/>
            </a:solidFill>
            <a:prstDash val="solid"/>
            <a:miter lim="8000"/>
            <a:headEnd len="sm" w="sm" type="none"/>
            <a:tailEnd len="sm" w="sm" type="none"/>
          </a:ln>
          <a:effectLst>
            <a:outerShdw blurRad="25400" rotWithShape="0" algn="ctr">
              <a:srgbClr val="FFFFFF"/>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1" name="Google Shape;41;p13"/>
          <p:cNvSpPr txBox="1"/>
          <p:nvPr>
            <p:ph type="ctrTitle"/>
          </p:nvPr>
        </p:nvSpPr>
        <p:spPr>
          <a:xfrm>
            <a:off x="527046" y="2366108"/>
            <a:ext cx="7681928" cy="137611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3600"/>
              <a:buFont typeface="Arial"/>
              <a:buNone/>
              <a:defRPr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 type="subTitle"/>
          </p:nvPr>
        </p:nvSpPr>
        <p:spPr>
          <a:xfrm>
            <a:off x="525972" y="3753794"/>
            <a:ext cx="7680960" cy="35717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sz="2800">
                <a:solidFill>
                  <a:srgbClr val="FFFFFF"/>
                </a:solidFill>
                <a:latin typeface="Arial"/>
                <a:ea typeface="Arial"/>
                <a:cs typeface="Arial"/>
                <a:sym typeface="Arial"/>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336"/>
              </a:spcBef>
              <a:spcAft>
                <a:spcPts val="0"/>
              </a:spcAft>
              <a:buSzPts val="1400"/>
              <a:buNone/>
              <a:defRPr>
                <a:solidFill>
                  <a:srgbClr val="888888"/>
                </a:solidFill>
              </a:defRPr>
            </a:lvl4pPr>
            <a:lvl5pPr lvl="4" algn="ctr">
              <a:lnSpc>
                <a:spcPct val="100000"/>
              </a:lnSpc>
              <a:spcBef>
                <a:spcPts val="336"/>
              </a:spcBef>
              <a:spcAft>
                <a:spcPts val="0"/>
              </a:spcAft>
              <a:buSzPts val="1400"/>
              <a:buNone/>
              <a:defRPr>
                <a:solidFill>
                  <a:srgbClr val="888888"/>
                </a:solidFill>
              </a:defRPr>
            </a:lvl5pPr>
            <a:lvl6pPr lvl="5" algn="ctr">
              <a:lnSpc>
                <a:spcPct val="100000"/>
              </a:lnSpc>
              <a:spcBef>
                <a:spcPts val="336"/>
              </a:spcBef>
              <a:spcAft>
                <a:spcPts val="0"/>
              </a:spcAft>
              <a:buSzPts val="1400"/>
              <a:buNone/>
              <a:defRPr>
                <a:solidFill>
                  <a:srgbClr val="888888"/>
                </a:solidFill>
              </a:defRPr>
            </a:lvl6pPr>
            <a:lvl7pPr lvl="6" algn="ctr">
              <a:lnSpc>
                <a:spcPct val="100000"/>
              </a:lnSpc>
              <a:spcBef>
                <a:spcPts val="336"/>
              </a:spcBef>
              <a:spcAft>
                <a:spcPts val="0"/>
              </a:spcAft>
              <a:buSzPts val="1400"/>
              <a:buNone/>
              <a:defRPr>
                <a:solidFill>
                  <a:srgbClr val="888888"/>
                </a:solidFill>
              </a:defRPr>
            </a:lvl7pPr>
            <a:lvl8pPr lvl="7" algn="ctr">
              <a:lnSpc>
                <a:spcPct val="100000"/>
              </a:lnSpc>
              <a:spcBef>
                <a:spcPts val="336"/>
              </a:spcBef>
              <a:spcAft>
                <a:spcPts val="0"/>
              </a:spcAft>
              <a:buSzPts val="1400"/>
              <a:buNone/>
              <a:defRPr>
                <a:solidFill>
                  <a:srgbClr val="888888"/>
                </a:solidFill>
              </a:defRPr>
            </a:lvl8pPr>
            <a:lvl9pPr lvl="8" algn="ctr">
              <a:lnSpc>
                <a:spcPct val="100000"/>
              </a:lnSpc>
              <a:spcBef>
                <a:spcPts val="336"/>
              </a:spcBef>
              <a:spcAft>
                <a:spcPts val="0"/>
              </a:spcAft>
              <a:buSzPts val="1400"/>
              <a:buNone/>
              <a:defRPr>
                <a:solidFill>
                  <a:srgbClr val="888888"/>
                </a:solidFill>
              </a:defRPr>
            </a:lvl9pPr>
          </a:lstStyle>
          <a:p/>
        </p:txBody>
      </p:sp>
      <p:sp>
        <p:nvSpPr>
          <p:cNvPr id="43" name="Google Shape;43;p13"/>
          <p:cNvSpPr txBox="1"/>
          <p:nvPr>
            <p:ph idx="2" type="body"/>
          </p:nvPr>
        </p:nvSpPr>
        <p:spPr>
          <a:xfrm>
            <a:off x="527045" y="4378634"/>
            <a:ext cx="7104888" cy="73152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2400"/>
              <a:buNone/>
              <a:defRPr sz="2400">
                <a:solidFill>
                  <a:srgbClr val="FFFFFF"/>
                </a:solidFill>
                <a:latin typeface="Arial"/>
                <a:ea typeface="Arial"/>
                <a:cs typeface="Arial"/>
                <a:sym typeface="Arial"/>
              </a:defRPr>
            </a:lvl1pPr>
            <a:lvl2pPr indent="-228600" lvl="1" marL="914400" algn="ctr">
              <a:lnSpc>
                <a:spcPct val="100000"/>
              </a:lnSpc>
              <a:spcBef>
                <a:spcPts val="600"/>
              </a:spcBef>
              <a:spcAft>
                <a:spcPts val="0"/>
              </a:spcAft>
              <a:buSzPts val="1800"/>
              <a:buNone/>
              <a:defRPr>
                <a:solidFill>
                  <a:srgbClr val="595959"/>
                </a:solidFill>
              </a:defRPr>
            </a:lvl2pPr>
            <a:lvl3pPr indent="-330200" lvl="2" marL="1371600" algn="ctr">
              <a:lnSpc>
                <a:spcPct val="100000"/>
              </a:lnSpc>
              <a:spcBef>
                <a:spcPts val="600"/>
              </a:spcBef>
              <a:spcAft>
                <a:spcPts val="0"/>
              </a:spcAft>
              <a:buSzPts val="1600"/>
              <a:buChar char="–"/>
              <a:defRPr>
                <a:solidFill>
                  <a:srgbClr val="595959"/>
                </a:solidFill>
              </a:defRPr>
            </a:lvl3pPr>
            <a:lvl4pPr indent="-317500" lvl="3" marL="1828800" algn="ctr">
              <a:lnSpc>
                <a:spcPct val="100000"/>
              </a:lnSpc>
              <a:spcBef>
                <a:spcPts val="336"/>
              </a:spcBef>
              <a:spcAft>
                <a:spcPts val="0"/>
              </a:spcAft>
              <a:buSzPts val="1400"/>
              <a:buChar char="–"/>
              <a:defRPr>
                <a:solidFill>
                  <a:srgbClr val="595959"/>
                </a:solidFill>
              </a:defRPr>
            </a:lvl4pPr>
            <a:lvl5pPr indent="-317500" lvl="4" marL="2286000" algn="ctr">
              <a:lnSpc>
                <a:spcPct val="100000"/>
              </a:lnSpc>
              <a:spcBef>
                <a:spcPts val="336"/>
              </a:spcBef>
              <a:spcAft>
                <a:spcPts val="0"/>
              </a:spcAft>
              <a:buSzPts val="1400"/>
              <a:buChar char="–"/>
              <a:defRPr>
                <a:solidFill>
                  <a:srgbClr val="595959"/>
                </a:solidFill>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44" name="Google Shape;44;p13"/>
          <p:cNvSpPr txBox="1"/>
          <p:nvPr>
            <p:ph idx="3" type="body"/>
          </p:nvPr>
        </p:nvSpPr>
        <p:spPr>
          <a:xfrm>
            <a:off x="527046" y="5121728"/>
            <a:ext cx="7104888" cy="3968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sz="2000">
                <a:solidFill>
                  <a:srgbClr val="FFFFFF"/>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45" name="Google Shape;45;p13"/>
          <p:cNvSpPr/>
          <p:nvPr/>
        </p:nvSpPr>
        <p:spPr>
          <a:xfrm>
            <a:off x="528042" y="1758839"/>
            <a:ext cx="1722240" cy="374789"/>
          </a:xfrm>
          <a:custGeom>
            <a:rect b="b" l="l" r="r" t="t"/>
            <a:pathLst>
              <a:path extrusionOk="0" h="572738" w="2631852">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6" name="Google Shape;46;p13"/>
          <p:cNvPicPr preferRelativeResize="0"/>
          <p:nvPr/>
        </p:nvPicPr>
        <p:blipFill rotWithShape="1">
          <a:blip r:embed="rId3">
            <a:alphaModFix amt="22000"/>
          </a:blip>
          <a:srcRect b="0" l="0" r="0" t="0"/>
          <a:stretch/>
        </p:blipFill>
        <p:spPr>
          <a:xfrm>
            <a:off x="10632635" y="5658175"/>
            <a:ext cx="1289114" cy="98634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spTree>
      <p:nvGrpSpPr>
        <p:cNvPr id="249" name="Shape 249"/>
        <p:cNvGrpSpPr/>
        <p:nvPr/>
      </p:nvGrpSpPr>
      <p:grpSpPr>
        <a:xfrm>
          <a:off x="0" y="0"/>
          <a:ext cx="0" cy="0"/>
          <a:chOff x="0" y="0"/>
          <a:chExt cx="0" cy="0"/>
        </a:xfrm>
      </p:grpSpPr>
      <p:pic>
        <p:nvPicPr>
          <p:cNvPr id="250" name="Google Shape;250;p36"/>
          <p:cNvPicPr preferRelativeResize="0"/>
          <p:nvPr/>
        </p:nvPicPr>
        <p:blipFill rotWithShape="1">
          <a:blip r:embed="rId2">
            <a:alphaModFix amt="72000"/>
          </a:blip>
          <a:srcRect b="0" l="0" r="0" t="-62"/>
          <a:stretch/>
        </p:blipFill>
        <p:spPr>
          <a:xfrm>
            <a:off x="0" y="0"/>
            <a:ext cx="12192000" cy="6858000"/>
          </a:xfrm>
          <a:prstGeom prst="rect">
            <a:avLst/>
          </a:prstGeom>
          <a:solidFill>
            <a:schemeClr val="lt1"/>
          </a:solidFill>
          <a:ln>
            <a:noFill/>
          </a:ln>
        </p:spPr>
      </p:pic>
      <p:sp>
        <p:nvSpPr>
          <p:cNvPr id="251" name="Google Shape;251;p36"/>
          <p:cNvSpPr/>
          <p:nvPr/>
        </p:nvSpPr>
        <p:spPr>
          <a:xfrm>
            <a:off x="2" y="801887"/>
            <a:ext cx="9161233" cy="5254227"/>
          </a:xfrm>
          <a:custGeom>
            <a:rect b="b" l="l" r="r" t="t"/>
            <a:pathLst>
              <a:path extrusionOk="0" h="4458368" w="7773579">
                <a:moveTo>
                  <a:pt x="0" y="0"/>
                </a:moveTo>
                <a:lnTo>
                  <a:pt x="7773579" y="0"/>
                </a:lnTo>
                <a:lnTo>
                  <a:pt x="6352104" y="4458368"/>
                </a:lnTo>
                <a:lnTo>
                  <a:pt x="0" y="4458368"/>
                </a:lnTo>
                <a:close/>
              </a:path>
            </a:pathLst>
          </a:custGeom>
          <a:gradFill>
            <a:gsLst>
              <a:gs pos="0">
                <a:srgbClr val="B18BD2"/>
              </a:gs>
              <a:gs pos="51000">
                <a:srgbClr val="5E3383"/>
              </a:gs>
              <a:gs pos="100000">
                <a:srgbClr val="552B83"/>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2" name="Google Shape;252;p36"/>
          <p:cNvSpPr/>
          <p:nvPr/>
        </p:nvSpPr>
        <p:spPr>
          <a:xfrm>
            <a:off x="2" y="801887"/>
            <a:ext cx="9161233" cy="5254227"/>
          </a:xfrm>
          <a:custGeom>
            <a:rect b="b" l="l" r="r" t="t"/>
            <a:pathLst>
              <a:path extrusionOk="0" h="4458368" w="7773579">
                <a:moveTo>
                  <a:pt x="0" y="0"/>
                </a:moveTo>
                <a:lnTo>
                  <a:pt x="7773579" y="0"/>
                </a:lnTo>
                <a:lnTo>
                  <a:pt x="6352104" y="4458368"/>
                </a:lnTo>
                <a:lnTo>
                  <a:pt x="0" y="4458368"/>
                </a:lnTo>
                <a:close/>
              </a:path>
            </a:pathLst>
          </a:custGeom>
          <a:gradFill>
            <a:gsLst>
              <a:gs pos="0">
                <a:srgbClr val="B18BD2"/>
              </a:gs>
              <a:gs pos="51000">
                <a:srgbClr val="5E3383"/>
              </a:gs>
              <a:gs pos="100000">
                <a:srgbClr val="552B83"/>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3" name="Google Shape;253;p36"/>
          <p:cNvSpPr/>
          <p:nvPr/>
        </p:nvSpPr>
        <p:spPr>
          <a:xfrm>
            <a:off x="5369924" y="760187"/>
            <a:ext cx="3791312" cy="84630"/>
          </a:xfrm>
          <a:prstGeom prst="ellipse">
            <a:avLst/>
          </a:prstGeom>
          <a:gradFill>
            <a:gsLst>
              <a:gs pos="0">
                <a:srgbClr val="FFFFFF">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4" name="Google Shape;254;p36"/>
          <p:cNvSpPr/>
          <p:nvPr/>
        </p:nvSpPr>
        <p:spPr>
          <a:xfrm flipH="1" rot="10800000">
            <a:off x="26683" y="756986"/>
            <a:ext cx="9161234" cy="89934"/>
          </a:xfrm>
          <a:prstGeom prst="ellipse">
            <a:avLst/>
          </a:prstGeom>
          <a:gradFill>
            <a:gsLst>
              <a:gs pos="0">
                <a:srgbClr val="B18BD2">
                  <a:alpha val="40000"/>
                </a:srgbClr>
              </a:gs>
              <a:gs pos="100000">
                <a:srgbClr val="B18BD2">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5" name="Google Shape;255;p36"/>
          <p:cNvSpPr/>
          <p:nvPr/>
        </p:nvSpPr>
        <p:spPr>
          <a:xfrm>
            <a:off x="0" y="521086"/>
            <a:ext cx="8910147" cy="5809863"/>
          </a:xfrm>
          <a:custGeom>
            <a:rect b="b" l="l" r="r" t="t"/>
            <a:pathLst>
              <a:path extrusionOk="0" h="4929842" w="7560525">
                <a:moveTo>
                  <a:pt x="0" y="0"/>
                </a:moveTo>
                <a:lnTo>
                  <a:pt x="7560525" y="0"/>
                </a:lnTo>
                <a:lnTo>
                  <a:pt x="5987683" y="4929842"/>
                </a:lnTo>
                <a:lnTo>
                  <a:pt x="0" y="4929842"/>
                </a:lnTo>
              </a:path>
            </a:pathLst>
          </a:custGeom>
          <a:noFill/>
          <a:ln cap="flat" cmpd="sng" w="14600">
            <a:solidFill>
              <a:srgbClr val="DFE1E5"/>
            </a:solidFill>
            <a:prstDash val="solid"/>
            <a:miter lim="8000"/>
            <a:headEnd len="sm" w="sm" type="none"/>
            <a:tailEnd len="sm" w="sm" type="none"/>
          </a:ln>
          <a:effectLst>
            <a:outerShdw blurRad="25400" rotWithShape="0" algn="ctr">
              <a:srgbClr val="FFFFFF"/>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6" name="Google Shape;256;p36"/>
          <p:cNvSpPr txBox="1"/>
          <p:nvPr/>
        </p:nvSpPr>
        <p:spPr>
          <a:xfrm>
            <a:off x="1317388" y="2850879"/>
            <a:ext cx="5524797"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rgbClr val="FFFFFF"/>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257" name="Google Shape;257;p36"/>
          <p:cNvSpPr/>
          <p:nvPr/>
        </p:nvSpPr>
        <p:spPr>
          <a:xfrm>
            <a:off x="10114561" y="525848"/>
            <a:ext cx="1632145" cy="355185"/>
          </a:xfrm>
          <a:custGeom>
            <a:rect b="b" l="l" r="r" t="t"/>
            <a:pathLst>
              <a:path extrusionOk="0" h="572738" w="2631852">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5A2A8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Logo, company name&#10;&#10;Description automatically generated" id="258" name="Google Shape;258;p36"/>
          <p:cNvPicPr preferRelativeResize="0"/>
          <p:nvPr/>
        </p:nvPicPr>
        <p:blipFill rotWithShape="1">
          <a:blip r:embed="rId3">
            <a:alphaModFix/>
          </a:blip>
          <a:srcRect b="31412" l="31704" r="31545" t="41818"/>
          <a:stretch/>
        </p:blipFill>
        <p:spPr>
          <a:xfrm>
            <a:off x="1" y="-5061"/>
            <a:ext cx="1961804" cy="80383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Graphics">
  <p:cSld name="Title 4 Graphics">
    <p:spTree>
      <p:nvGrpSpPr>
        <p:cNvPr id="47" name="Shape 47"/>
        <p:cNvGrpSpPr/>
        <p:nvPr/>
      </p:nvGrpSpPr>
      <p:grpSpPr>
        <a:xfrm>
          <a:off x="0" y="0"/>
          <a:ext cx="0" cy="0"/>
          <a:chOff x="0" y="0"/>
          <a:chExt cx="0" cy="0"/>
        </a:xfrm>
      </p:grpSpPr>
      <p:sp>
        <p:nvSpPr>
          <p:cNvPr id="48" name="Google Shape;48;p32"/>
          <p:cNvSpPr txBox="1"/>
          <p:nvPr>
            <p:ph type="title"/>
          </p:nvPr>
        </p:nvSpPr>
        <p:spPr>
          <a:xfrm>
            <a:off x="533400" y="526477"/>
            <a:ext cx="11125202"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2"/>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50" name="Google Shape;50;p32"/>
          <p:cNvSpPr txBox="1"/>
          <p:nvPr>
            <p:ph idx="2" type="body"/>
          </p:nvPr>
        </p:nvSpPr>
        <p:spPr>
          <a:xfrm>
            <a:off x="527049" y="1700784"/>
            <a:ext cx="2606040" cy="3236976"/>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51" name="Google Shape;51;p32"/>
          <p:cNvSpPr txBox="1"/>
          <p:nvPr>
            <p:ph idx="3" type="body"/>
          </p:nvPr>
        </p:nvSpPr>
        <p:spPr>
          <a:xfrm>
            <a:off x="527049" y="5193792"/>
            <a:ext cx="2606040" cy="1207008"/>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2200"/>
              <a:buFont typeface="Arial"/>
              <a:buNone/>
              <a:defRPr sz="2200"/>
            </a:lvl1pPr>
            <a:lvl2pPr indent="-228600" lvl="1" marL="914400" algn="ctr">
              <a:lnSpc>
                <a:spcPct val="100000"/>
              </a:lnSpc>
              <a:spcBef>
                <a:spcPts val="0"/>
              </a:spcBef>
              <a:spcAft>
                <a:spcPts val="0"/>
              </a:spcAft>
              <a:buSzPts val="2200"/>
              <a:buFont typeface="Arial"/>
              <a:buNone/>
              <a:defRPr sz="2200"/>
            </a:lvl2pPr>
            <a:lvl3pPr indent="-228600" lvl="2" marL="1371600" algn="ctr">
              <a:lnSpc>
                <a:spcPct val="100000"/>
              </a:lnSpc>
              <a:spcBef>
                <a:spcPts val="0"/>
              </a:spcBef>
              <a:spcAft>
                <a:spcPts val="0"/>
              </a:spcAft>
              <a:buSzPts val="2400"/>
              <a:buFont typeface="Arial"/>
              <a:buNone/>
              <a:defRPr sz="2400"/>
            </a:lvl3pPr>
            <a:lvl4pPr indent="-228600" lvl="3" marL="1828800" algn="ctr">
              <a:lnSpc>
                <a:spcPct val="100000"/>
              </a:lnSpc>
              <a:spcBef>
                <a:spcPts val="0"/>
              </a:spcBef>
              <a:spcAft>
                <a:spcPts val="0"/>
              </a:spcAft>
              <a:buSzPts val="2400"/>
              <a:buFont typeface="Arial"/>
              <a:buNone/>
              <a:defRPr sz="2400"/>
            </a:lvl4pPr>
            <a:lvl5pPr indent="-228600" lvl="4" marL="2286000" algn="ctr">
              <a:lnSpc>
                <a:spcPct val="100000"/>
              </a:lnSpc>
              <a:spcBef>
                <a:spcPts val="0"/>
              </a:spcBef>
              <a:spcAft>
                <a:spcPts val="0"/>
              </a:spcAft>
              <a:buSzPts val="2400"/>
              <a:buFont typeface="Arial"/>
              <a:buNone/>
              <a:defRPr sz="2400"/>
            </a:lvl5pPr>
            <a:lvl6pPr indent="-228600" lvl="5" marL="2743200" algn="ctr">
              <a:lnSpc>
                <a:spcPct val="100000"/>
              </a:lnSpc>
              <a:spcBef>
                <a:spcPts val="0"/>
              </a:spcBef>
              <a:spcAft>
                <a:spcPts val="0"/>
              </a:spcAft>
              <a:buSzPts val="2400"/>
              <a:buFont typeface="Arial"/>
              <a:buNone/>
              <a:defRPr sz="2400"/>
            </a:lvl6pPr>
            <a:lvl7pPr indent="-228600" lvl="6" marL="3200400" algn="ctr">
              <a:lnSpc>
                <a:spcPct val="100000"/>
              </a:lnSpc>
              <a:spcBef>
                <a:spcPts val="0"/>
              </a:spcBef>
              <a:spcAft>
                <a:spcPts val="0"/>
              </a:spcAft>
              <a:buSzPts val="2400"/>
              <a:buFont typeface="Arial"/>
              <a:buNone/>
              <a:defRPr sz="2400"/>
            </a:lvl7pPr>
            <a:lvl8pPr indent="-228600" lvl="7" marL="3657600" algn="ctr">
              <a:lnSpc>
                <a:spcPct val="100000"/>
              </a:lnSpc>
              <a:spcBef>
                <a:spcPts val="0"/>
              </a:spcBef>
              <a:spcAft>
                <a:spcPts val="0"/>
              </a:spcAft>
              <a:buSzPts val="2400"/>
              <a:buFont typeface="Arial"/>
              <a:buNone/>
              <a:defRPr sz="2400"/>
            </a:lvl8pPr>
            <a:lvl9pPr indent="-228600" lvl="8" marL="4114800" algn="ctr">
              <a:lnSpc>
                <a:spcPct val="100000"/>
              </a:lnSpc>
              <a:spcBef>
                <a:spcPts val="0"/>
              </a:spcBef>
              <a:spcAft>
                <a:spcPts val="0"/>
              </a:spcAft>
              <a:buSzPts val="2400"/>
              <a:buFont typeface="Arial"/>
              <a:buNone/>
              <a:defRPr sz="2400"/>
            </a:lvl9pPr>
          </a:lstStyle>
          <a:p/>
        </p:txBody>
      </p:sp>
      <p:sp>
        <p:nvSpPr>
          <p:cNvPr id="52" name="Google Shape;52;p32"/>
          <p:cNvSpPr txBox="1"/>
          <p:nvPr>
            <p:ph idx="4" type="body"/>
          </p:nvPr>
        </p:nvSpPr>
        <p:spPr>
          <a:xfrm>
            <a:off x="3368887" y="1700784"/>
            <a:ext cx="2606040" cy="3236976"/>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53" name="Google Shape;53;p32"/>
          <p:cNvSpPr txBox="1"/>
          <p:nvPr>
            <p:ph idx="5" type="body"/>
          </p:nvPr>
        </p:nvSpPr>
        <p:spPr>
          <a:xfrm>
            <a:off x="3368887" y="5193792"/>
            <a:ext cx="2606040" cy="1207008"/>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2200"/>
              <a:buFont typeface="Arial"/>
              <a:buNone/>
              <a:defRPr sz="2200"/>
            </a:lvl1pPr>
            <a:lvl2pPr indent="-228600" lvl="1" marL="914400" algn="ctr">
              <a:lnSpc>
                <a:spcPct val="100000"/>
              </a:lnSpc>
              <a:spcBef>
                <a:spcPts val="0"/>
              </a:spcBef>
              <a:spcAft>
                <a:spcPts val="0"/>
              </a:spcAft>
              <a:buSzPts val="2200"/>
              <a:buFont typeface="Arial"/>
              <a:buNone/>
              <a:defRPr sz="2200"/>
            </a:lvl2pPr>
            <a:lvl3pPr indent="-228600" lvl="2" marL="1371600" algn="ctr">
              <a:lnSpc>
                <a:spcPct val="100000"/>
              </a:lnSpc>
              <a:spcBef>
                <a:spcPts val="0"/>
              </a:spcBef>
              <a:spcAft>
                <a:spcPts val="0"/>
              </a:spcAft>
              <a:buSzPts val="2400"/>
              <a:buFont typeface="Arial"/>
              <a:buNone/>
              <a:defRPr sz="2400"/>
            </a:lvl3pPr>
            <a:lvl4pPr indent="-228600" lvl="3" marL="1828800" algn="ctr">
              <a:lnSpc>
                <a:spcPct val="100000"/>
              </a:lnSpc>
              <a:spcBef>
                <a:spcPts val="0"/>
              </a:spcBef>
              <a:spcAft>
                <a:spcPts val="0"/>
              </a:spcAft>
              <a:buSzPts val="2400"/>
              <a:buFont typeface="Arial"/>
              <a:buNone/>
              <a:defRPr sz="2400"/>
            </a:lvl4pPr>
            <a:lvl5pPr indent="-228600" lvl="4" marL="2286000" algn="ctr">
              <a:lnSpc>
                <a:spcPct val="100000"/>
              </a:lnSpc>
              <a:spcBef>
                <a:spcPts val="0"/>
              </a:spcBef>
              <a:spcAft>
                <a:spcPts val="0"/>
              </a:spcAft>
              <a:buSzPts val="2400"/>
              <a:buFont typeface="Arial"/>
              <a:buNone/>
              <a:defRPr sz="2400"/>
            </a:lvl5pPr>
            <a:lvl6pPr indent="-228600" lvl="5" marL="2743200" algn="ctr">
              <a:lnSpc>
                <a:spcPct val="100000"/>
              </a:lnSpc>
              <a:spcBef>
                <a:spcPts val="0"/>
              </a:spcBef>
              <a:spcAft>
                <a:spcPts val="0"/>
              </a:spcAft>
              <a:buSzPts val="2400"/>
              <a:buFont typeface="Arial"/>
              <a:buNone/>
              <a:defRPr sz="2400"/>
            </a:lvl6pPr>
            <a:lvl7pPr indent="-228600" lvl="6" marL="3200400" algn="ctr">
              <a:lnSpc>
                <a:spcPct val="100000"/>
              </a:lnSpc>
              <a:spcBef>
                <a:spcPts val="0"/>
              </a:spcBef>
              <a:spcAft>
                <a:spcPts val="0"/>
              </a:spcAft>
              <a:buSzPts val="2400"/>
              <a:buFont typeface="Arial"/>
              <a:buNone/>
              <a:defRPr sz="2400"/>
            </a:lvl7pPr>
            <a:lvl8pPr indent="-228600" lvl="7" marL="3657600" algn="ctr">
              <a:lnSpc>
                <a:spcPct val="100000"/>
              </a:lnSpc>
              <a:spcBef>
                <a:spcPts val="0"/>
              </a:spcBef>
              <a:spcAft>
                <a:spcPts val="0"/>
              </a:spcAft>
              <a:buSzPts val="2400"/>
              <a:buFont typeface="Arial"/>
              <a:buNone/>
              <a:defRPr sz="2400"/>
            </a:lvl8pPr>
            <a:lvl9pPr indent="-228600" lvl="8" marL="4114800" algn="ctr">
              <a:lnSpc>
                <a:spcPct val="100000"/>
              </a:lnSpc>
              <a:spcBef>
                <a:spcPts val="0"/>
              </a:spcBef>
              <a:spcAft>
                <a:spcPts val="0"/>
              </a:spcAft>
              <a:buSzPts val="2400"/>
              <a:buFont typeface="Arial"/>
              <a:buNone/>
              <a:defRPr sz="2400"/>
            </a:lvl9pPr>
          </a:lstStyle>
          <a:p/>
        </p:txBody>
      </p:sp>
      <p:sp>
        <p:nvSpPr>
          <p:cNvPr id="54" name="Google Shape;54;p32"/>
          <p:cNvSpPr txBox="1"/>
          <p:nvPr>
            <p:ph idx="6" type="body"/>
          </p:nvPr>
        </p:nvSpPr>
        <p:spPr>
          <a:xfrm>
            <a:off x="6210726" y="1700784"/>
            <a:ext cx="2606040" cy="3236976"/>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55" name="Google Shape;55;p32"/>
          <p:cNvSpPr txBox="1"/>
          <p:nvPr>
            <p:ph idx="7" type="body"/>
          </p:nvPr>
        </p:nvSpPr>
        <p:spPr>
          <a:xfrm>
            <a:off x="6210726" y="5193792"/>
            <a:ext cx="2606040" cy="1207008"/>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2200"/>
              <a:buFont typeface="Arial"/>
              <a:buNone/>
              <a:defRPr sz="2200"/>
            </a:lvl1pPr>
            <a:lvl2pPr indent="-228600" lvl="1" marL="914400" algn="ctr">
              <a:lnSpc>
                <a:spcPct val="100000"/>
              </a:lnSpc>
              <a:spcBef>
                <a:spcPts val="0"/>
              </a:spcBef>
              <a:spcAft>
                <a:spcPts val="0"/>
              </a:spcAft>
              <a:buSzPts val="2200"/>
              <a:buFont typeface="Arial"/>
              <a:buNone/>
              <a:defRPr sz="2200"/>
            </a:lvl2pPr>
            <a:lvl3pPr indent="-228600" lvl="2" marL="1371600" algn="ctr">
              <a:lnSpc>
                <a:spcPct val="100000"/>
              </a:lnSpc>
              <a:spcBef>
                <a:spcPts val="0"/>
              </a:spcBef>
              <a:spcAft>
                <a:spcPts val="0"/>
              </a:spcAft>
              <a:buSzPts val="2400"/>
              <a:buFont typeface="Arial"/>
              <a:buNone/>
              <a:defRPr sz="2400"/>
            </a:lvl3pPr>
            <a:lvl4pPr indent="-228600" lvl="3" marL="1828800" algn="ctr">
              <a:lnSpc>
                <a:spcPct val="100000"/>
              </a:lnSpc>
              <a:spcBef>
                <a:spcPts val="0"/>
              </a:spcBef>
              <a:spcAft>
                <a:spcPts val="0"/>
              </a:spcAft>
              <a:buSzPts val="2400"/>
              <a:buFont typeface="Arial"/>
              <a:buNone/>
              <a:defRPr sz="2400"/>
            </a:lvl4pPr>
            <a:lvl5pPr indent="-228600" lvl="4" marL="2286000" algn="ctr">
              <a:lnSpc>
                <a:spcPct val="100000"/>
              </a:lnSpc>
              <a:spcBef>
                <a:spcPts val="0"/>
              </a:spcBef>
              <a:spcAft>
                <a:spcPts val="0"/>
              </a:spcAft>
              <a:buSzPts val="2400"/>
              <a:buFont typeface="Arial"/>
              <a:buNone/>
              <a:defRPr sz="2400"/>
            </a:lvl5pPr>
            <a:lvl6pPr indent="-228600" lvl="5" marL="2743200" algn="ctr">
              <a:lnSpc>
                <a:spcPct val="100000"/>
              </a:lnSpc>
              <a:spcBef>
                <a:spcPts val="0"/>
              </a:spcBef>
              <a:spcAft>
                <a:spcPts val="0"/>
              </a:spcAft>
              <a:buSzPts val="2400"/>
              <a:buFont typeface="Arial"/>
              <a:buNone/>
              <a:defRPr sz="2400"/>
            </a:lvl6pPr>
            <a:lvl7pPr indent="-228600" lvl="6" marL="3200400" algn="ctr">
              <a:lnSpc>
                <a:spcPct val="100000"/>
              </a:lnSpc>
              <a:spcBef>
                <a:spcPts val="0"/>
              </a:spcBef>
              <a:spcAft>
                <a:spcPts val="0"/>
              </a:spcAft>
              <a:buSzPts val="2400"/>
              <a:buFont typeface="Arial"/>
              <a:buNone/>
              <a:defRPr sz="2400"/>
            </a:lvl7pPr>
            <a:lvl8pPr indent="-228600" lvl="7" marL="3657600" algn="ctr">
              <a:lnSpc>
                <a:spcPct val="100000"/>
              </a:lnSpc>
              <a:spcBef>
                <a:spcPts val="0"/>
              </a:spcBef>
              <a:spcAft>
                <a:spcPts val="0"/>
              </a:spcAft>
              <a:buSzPts val="2400"/>
              <a:buFont typeface="Arial"/>
              <a:buNone/>
              <a:defRPr sz="2400"/>
            </a:lvl8pPr>
            <a:lvl9pPr indent="-228600" lvl="8" marL="4114800" algn="ctr">
              <a:lnSpc>
                <a:spcPct val="100000"/>
              </a:lnSpc>
              <a:spcBef>
                <a:spcPts val="0"/>
              </a:spcBef>
              <a:spcAft>
                <a:spcPts val="0"/>
              </a:spcAft>
              <a:buSzPts val="2400"/>
              <a:buFont typeface="Arial"/>
              <a:buNone/>
              <a:defRPr sz="2400"/>
            </a:lvl9pPr>
          </a:lstStyle>
          <a:p/>
        </p:txBody>
      </p:sp>
      <p:sp>
        <p:nvSpPr>
          <p:cNvPr id="56" name="Google Shape;56;p32"/>
          <p:cNvSpPr txBox="1"/>
          <p:nvPr>
            <p:ph idx="8" type="body"/>
          </p:nvPr>
        </p:nvSpPr>
        <p:spPr>
          <a:xfrm>
            <a:off x="9052562" y="1700784"/>
            <a:ext cx="2606040" cy="3236976"/>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57" name="Google Shape;57;p32"/>
          <p:cNvSpPr txBox="1"/>
          <p:nvPr>
            <p:ph idx="9" type="body"/>
          </p:nvPr>
        </p:nvSpPr>
        <p:spPr>
          <a:xfrm>
            <a:off x="9052562" y="5193792"/>
            <a:ext cx="2606040" cy="1207008"/>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2200"/>
              <a:buFont typeface="Arial"/>
              <a:buNone/>
              <a:defRPr sz="2200"/>
            </a:lvl1pPr>
            <a:lvl2pPr indent="-228600" lvl="1" marL="914400" algn="ctr">
              <a:lnSpc>
                <a:spcPct val="100000"/>
              </a:lnSpc>
              <a:spcBef>
                <a:spcPts val="0"/>
              </a:spcBef>
              <a:spcAft>
                <a:spcPts val="0"/>
              </a:spcAft>
              <a:buSzPts val="2200"/>
              <a:buFont typeface="Arial"/>
              <a:buNone/>
              <a:defRPr sz="2200"/>
            </a:lvl2pPr>
            <a:lvl3pPr indent="-228600" lvl="2" marL="1371600" algn="ctr">
              <a:lnSpc>
                <a:spcPct val="100000"/>
              </a:lnSpc>
              <a:spcBef>
                <a:spcPts val="0"/>
              </a:spcBef>
              <a:spcAft>
                <a:spcPts val="0"/>
              </a:spcAft>
              <a:buSzPts val="2400"/>
              <a:buFont typeface="Arial"/>
              <a:buNone/>
              <a:defRPr sz="2400"/>
            </a:lvl3pPr>
            <a:lvl4pPr indent="-228600" lvl="3" marL="1828800" algn="ctr">
              <a:lnSpc>
                <a:spcPct val="100000"/>
              </a:lnSpc>
              <a:spcBef>
                <a:spcPts val="0"/>
              </a:spcBef>
              <a:spcAft>
                <a:spcPts val="0"/>
              </a:spcAft>
              <a:buSzPts val="2400"/>
              <a:buFont typeface="Arial"/>
              <a:buNone/>
              <a:defRPr sz="2400"/>
            </a:lvl4pPr>
            <a:lvl5pPr indent="-228600" lvl="4" marL="2286000" algn="ctr">
              <a:lnSpc>
                <a:spcPct val="100000"/>
              </a:lnSpc>
              <a:spcBef>
                <a:spcPts val="0"/>
              </a:spcBef>
              <a:spcAft>
                <a:spcPts val="0"/>
              </a:spcAft>
              <a:buSzPts val="2400"/>
              <a:buFont typeface="Arial"/>
              <a:buNone/>
              <a:defRPr sz="2400"/>
            </a:lvl5pPr>
            <a:lvl6pPr indent="-228600" lvl="5" marL="2743200" algn="ctr">
              <a:lnSpc>
                <a:spcPct val="100000"/>
              </a:lnSpc>
              <a:spcBef>
                <a:spcPts val="0"/>
              </a:spcBef>
              <a:spcAft>
                <a:spcPts val="0"/>
              </a:spcAft>
              <a:buSzPts val="2400"/>
              <a:buFont typeface="Arial"/>
              <a:buNone/>
              <a:defRPr sz="2400"/>
            </a:lvl6pPr>
            <a:lvl7pPr indent="-228600" lvl="6" marL="3200400" algn="ctr">
              <a:lnSpc>
                <a:spcPct val="100000"/>
              </a:lnSpc>
              <a:spcBef>
                <a:spcPts val="0"/>
              </a:spcBef>
              <a:spcAft>
                <a:spcPts val="0"/>
              </a:spcAft>
              <a:buSzPts val="2400"/>
              <a:buFont typeface="Arial"/>
              <a:buNone/>
              <a:defRPr sz="2400"/>
            </a:lvl7pPr>
            <a:lvl8pPr indent="-228600" lvl="7" marL="3657600" algn="ctr">
              <a:lnSpc>
                <a:spcPct val="100000"/>
              </a:lnSpc>
              <a:spcBef>
                <a:spcPts val="0"/>
              </a:spcBef>
              <a:spcAft>
                <a:spcPts val="0"/>
              </a:spcAft>
              <a:buSzPts val="2400"/>
              <a:buFont typeface="Arial"/>
              <a:buNone/>
              <a:defRPr sz="2400"/>
            </a:lvl8pPr>
            <a:lvl9pPr indent="-228600" lvl="8" marL="4114800" algn="ctr">
              <a:lnSpc>
                <a:spcPct val="100000"/>
              </a:lnSpc>
              <a:spcBef>
                <a:spcPts val="0"/>
              </a:spcBef>
              <a:spcAft>
                <a:spcPts val="0"/>
              </a:spcAft>
              <a:buSzPts val="2400"/>
              <a:buFont typeface="Arial"/>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bg>
      <p:bgPr>
        <a:solidFill>
          <a:schemeClr val="lt1"/>
        </a:solidFill>
      </p:bgPr>
    </p:bg>
    <p:spTree>
      <p:nvGrpSpPr>
        <p:cNvPr id="58" name="Shape 58"/>
        <p:cNvGrpSpPr/>
        <p:nvPr/>
      </p:nvGrpSpPr>
      <p:grpSpPr>
        <a:xfrm>
          <a:off x="0" y="0"/>
          <a:ext cx="0" cy="0"/>
          <a:chOff x="0" y="0"/>
          <a:chExt cx="0" cy="0"/>
        </a:xfrm>
      </p:grpSpPr>
      <p:sp>
        <p:nvSpPr>
          <p:cNvPr id="59" name="Google Shape;59;p35"/>
          <p:cNvSpPr txBox="1"/>
          <p:nvPr>
            <p:ph idx="1" type="body"/>
          </p:nvPr>
        </p:nvSpPr>
        <p:spPr>
          <a:xfrm>
            <a:off x="527050" y="527050"/>
            <a:ext cx="11136314" cy="3460488"/>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3800"/>
              <a:buNone/>
              <a:defRPr sz="3800">
                <a:latin typeface="Arial"/>
                <a:ea typeface="Arial"/>
                <a:cs typeface="Arial"/>
                <a:sym typeface="Arial"/>
              </a:defRPr>
            </a:lvl1pPr>
            <a:lvl2pPr indent="-228600" lvl="1" marL="914400" algn="l">
              <a:lnSpc>
                <a:spcPct val="100000"/>
              </a:lnSpc>
              <a:spcBef>
                <a:spcPts val="0"/>
              </a:spcBef>
              <a:spcAft>
                <a:spcPts val="0"/>
              </a:spcAft>
              <a:buSzPts val="3800"/>
              <a:buNone/>
              <a:defRPr sz="3800"/>
            </a:lvl2pPr>
            <a:lvl3pPr indent="-228600" lvl="2" marL="1371600" algn="l">
              <a:lnSpc>
                <a:spcPct val="100000"/>
              </a:lnSpc>
              <a:spcBef>
                <a:spcPts val="0"/>
              </a:spcBef>
              <a:spcAft>
                <a:spcPts val="0"/>
              </a:spcAft>
              <a:buSzPts val="3800"/>
              <a:buNone/>
              <a:defRPr sz="3800"/>
            </a:lvl3pPr>
            <a:lvl4pPr indent="-228600" lvl="3" marL="1828800" algn="l">
              <a:lnSpc>
                <a:spcPct val="100000"/>
              </a:lnSpc>
              <a:spcBef>
                <a:spcPts val="0"/>
              </a:spcBef>
              <a:spcAft>
                <a:spcPts val="0"/>
              </a:spcAft>
              <a:buSzPts val="3800"/>
              <a:buNone/>
              <a:defRPr sz="3800"/>
            </a:lvl4pPr>
            <a:lvl5pPr indent="-228600" lvl="4" marL="2286000" algn="l">
              <a:lnSpc>
                <a:spcPct val="100000"/>
              </a:lnSpc>
              <a:spcBef>
                <a:spcPts val="0"/>
              </a:spcBef>
              <a:spcAft>
                <a:spcPts val="0"/>
              </a:spcAft>
              <a:buSzPts val="3800"/>
              <a:buNone/>
              <a:defRPr sz="3800"/>
            </a:lvl5pPr>
            <a:lvl6pPr indent="-228600" lvl="5" marL="2743200" algn="l">
              <a:lnSpc>
                <a:spcPct val="100000"/>
              </a:lnSpc>
              <a:spcBef>
                <a:spcPts val="0"/>
              </a:spcBef>
              <a:spcAft>
                <a:spcPts val="0"/>
              </a:spcAft>
              <a:buSzPts val="3800"/>
              <a:buNone/>
              <a:defRPr sz="3800"/>
            </a:lvl6pPr>
            <a:lvl7pPr indent="-228600" lvl="6" marL="3200400" algn="l">
              <a:lnSpc>
                <a:spcPct val="100000"/>
              </a:lnSpc>
              <a:spcBef>
                <a:spcPts val="0"/>
              </a:spcBef>
              <a:spcAft>
                <a:spcPts val="0"/>
              </a:spcAft>
              <a:buSzPts val="3800"/>
              <a:buNone/>
              <a:defRPr sz="3800"/>
            </a:lvl7pPr>
            <a:lvl8pPr indent="-228600" lvl="7" marL="3657600" algn="l">
              <a:lnSpc>
                <a:spcPct val="100000"/>
              </a:lnSpc>
              <a:spcBef>
                <a:spcPts val="0"/>
              </a:spcBef>
              <a:spcAft>
                <a:spcPts val="0"/>
              </a:spcAft>
              <a:buSzPts val="3800"/>
              <a:buNone/>
              <a:defRPr sz="3800"/>
            </a:lvl8pPr>
            <a:lvl9pPr indent="-228600" lvl="8" marL="4114800" algn="l">
              <a:lnSpc>
                <a:spcPct val="100000"/>
              </a:lnSpc>
              <a:spcBef>
                <a:spcPts val="0"/>
              </a:spcBef>
              <a:spcAft>
                <a:spcPts val="0"/>
              </a:spcAft>
              <a:buSzPts val="3800"/>
              <a:buNone/>
              <a:defRPr sz="3800"/>
            </a:lvl9pPr>
          </a:lstStyle>
          <a:p/>
        </p:txBody>
      </p:sp>
      <p:sp>
        <p:nvSpPr>
          <p:cNvPr id="60" name="Google Shape;60;p35"/>
          <p:cNvSpPr txBox="1"/>
          <p:nvPr>
            <p:ph idx="2" type="body"/>
          </p:nvPr>
        </p:nvSpPr>
        <p:spPr>
          <a:xfrm>
            <a:off x="527050" y="4489990"/>
            <a:ext cx="8908318" cy="133191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800"/>
              <a:buNone/>
              <a:defRPr sz="2800">
                <a:solidFill>
                  <a:srgbClr val="646E81"/>
                </a:solidFill>
                <a:latin typeface="Arial"/>
                <a:ea typeface="Arial"/>
                <a:cs typeface="Arial"/>
                <a:sym typeface="Arial"/>
              </a:defRPr>
            </a:lvl1pPr>
            <a:lvl2pPr indent="-228600" lvl="1" marL="914400" algn="l">
              <a:lnSpc>
                <a:spcPct val="100000"/>
              </a:lnSpc>
              <a:spcBef>
                <a:spcPts val="0"/>
              </a:spcBef>
              <a:spcAft>
                <a:spcPts val="0"/>
              </a:spcAft>
              <a:buSzPts val="2800"/>
              <a:buNone/>
              <a:defRPr sz="2800">
                <a:solidFill>
                  <a:schemeClr val="dk2"/>
                </a:solidFill>
              </a:defRPr>
            </a:lvl2pPr>
            <a:lvl3pPr indent="-228600" lvl="2" marL="1371600" algn="l">
              <a:lnSpc>
                <a:spcPct val="100000"/>
              </a:lnSpc>
              <a:spcBef>
                <a:spcPts val="0"/>
              </a:spcBef>
              <a:spcAft>
                <a:spcPts val="0"/>
              </a:spcAft>
              <a:buSzPts val="2800"/>
              <a:buNone/>
              <a:defRPr sz="2800">
                <a:solidFill>
                  <a:schemeClr val="dk2"/>
                </a:solidFill>
              </a:defRPr>
            </a:lvl3pPr>
            <a:lvl4pPr indent="-228600" lvl="3" marL="1828800" algn="l">
              <a:lnSpc>
                <a:spcPct val="100000"/>
              </a:lnSpc>
              <a:spcBef>
                <a:spcPts val="0"/>
              </a:spcBef>
              <a:spcAft>
                <a:spcPts val="0"/>
              </a:spcAft>
              <a:buSzPts val="2800"/>
              <a:buNone/>
              <a:defRPr sz="2800">
                <a:solidFill>
                  <a:schemeClr val="dk2"/>
                </a:solidFill>
              </a:defRPr>
            </a:lvl4pPr>
            <a:lvl5pPr indent="-228600" lvl="4" marL="2286000" algn="l">
              <a:lnSpc>
                <a:spcPct val="100000"/>
              </a:lnSpc>
              <a:spcBef>
                <a:spcPts val="0"/>
              </a:spcBef>
              <a:spcAft>
                <a:spcPts val="0"/>
              </a:spcAft>
              <a:buSzPts val="2800"/>
              <a:buNone/>
              <a:defRPr sz="2800">
                <a:solidFill>
                  <a:schemeClr val="dk2"/>
                </a:solidFill>
              </a:defRPr>
            </a:lvl5pPr>
            <a:lvl6pPr indent="-228600" lvl="5" marL="2743200" algn="l">
              <a:lnSpc>
                <a:spcPct val="100000"/>
              </a:lnSpc>
              <a:spcBef>
                <a:spcPts val="0"/>
              </a:spcBef>
              <a:spcAft>
                <a:spcPts val="0"/>
              </a:spcAft>
              <a:buSzPts val="2800"/>
              <a:buNone/>
              <a:defRPr sz="2800">
                <a:solidFill>
                  <a:schemeClr val="dk2"/>
                </a:solidFill>
              </a:defRPr>
            </a:lvl6pPr>
            <a:lvl7pPr indent="-228600" lvl="6" marL="3200400" algn="l">
              <a:lnSpc>
                <a:spcPct val="100000"/>
              </a:lnSpc>
              <a:spcBef>
                <a:spcPts val="0"/>
              </a:spcBef>
              <a:spcAft>
                <a:spcPts val="0"/>
              </a:spcAft>
              <a:buSzPts val="2800"/>
              <a:buNone/>
              <a:defRPr sz="2800">
                <a:solidFill>
                  <a:schemeClr val="dk2"/>
                </a:solidFill>
              </a:defRPr>
            </a:lvl7pPr>
            <a:lvl8pPr indent="-228600" lvl="7" marL="3657600" algn="l">
              <a:lnSpc>
                <a:spcPct val="100000"/>
              </a:lnSpc>
              <a:spcBef>
                <a:spcPts val="0"/>
              </a:spcBef>
              <a:spcAft>
                <a:spcPts val="0"/>
              </a:spcAft>
              <a:buSzPts val="2800"/>
              <a:buNone/>
              <a:defRPr sz="2800">
                <a:solidFill>
                  <a:schemeClr val="dk2"/>
                </a:solidFill>
              </a:defRPr>
            </a:lvl8pPr>
            <a:lvl9pPr indent="-228600" lvl="8" marL="4114800" algn="l">
              <a:lnSpc>
                <a:spcPct val="100000"/>
              </a:lnSpc>
              <a:spcBef>
                <a:spcPts val="0"/>
              </a:spcBef>
              <a:spcAft>
                <a:spcPts val="0"/>
              </a:spcAft>
              <a:buSzPts val="2800"/>
              <a:buNone/>
              <a:defRPr sz="28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61" name="Shape 61"/>
        <p:cNvGrpSpPr/>
        <p:nvPr/>
      </p:nvGrpSpPr>
      <p:grpSpPr>
        <a:xfrm>
          <a:off x="0" y="0"/>
          <a:ext cx="0" cy="0"/>
          <a:chOff x="0" y="0"/>
          <a:chExt cx="0" cy="0"/>
        </a:xfrm>
      </p:grpSpPr>
      <p:sp>
        <p:nvSpPr>
          <p:cNvPr id="62" name="Google Shape;62;p9"/>
          <p:cNvSpPr txBox="1"/>
          <p:nvPr>
            <p:ph type="title"/>
          </p:nvPr>
        </p:nvSpPr>
        <p:spPr>
          <a:xfrm>
            <a:off x="533400" y="526477"/>
            <a:ext cx="11125201" cy="6126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 type="body"/>
          </p:nvPr>
        </p:nvSpPr>
        <p:spPr>
          <a:xfrm>
            <a:off x="533400" y="1143000"/>
            <a:ext cx="11128248" cy="31089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Font typeface="Arial"/>
              <a:buNone/>
              <a:defRPr i="0" sz="2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64" name="Google Shape;64;p9"/>
          <p:cNvSpPr txBox="1"/>
          <p:nvPr>
            <p:ph idx="2" type="body"/>
          </p:nvPr>
        </p:nvSpPr>
        <p:spPr>
          <a:xfrm>
            <a:off x="533400" y="1704560"/>
            <a:ext cx="11125200" cy="4769741"/>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5" name="Shape 65"/>
        <p:cNvGrpSpPr/>
        <p:nvPr/>
      </p:nvGrpSpPr>
      <p:grpSpPr>
        <a:xfrm>
          <a:off x="0" y="0"/>
          <a:ext cx="0" cy="0"/>
          <a:chOff x="0" y="0"/>
          <a:chExt cx="0" cy="0"/>
        </a:xfrm>
      </p:grpSpPr>
      <p:sp>
        <p:nvSpPr>
          <p:cNvPr id="66" name="Google Shape;66;p19"/>
          <p:cNvSpPr/>
          <p:nvPr/>
        </p:nvSpPr>
        <p:spPr>
          <a:xfrm>
            <a:off x="-3672" y="984762"/>
            <a:ext cx="11810121" cy="3086098"/>
          </a:xfrm>
          <a:custGeom>
            <a:rect b="b" l="l" r="r" t="t"/>
            <a:pathLst>
              <a:path extrusionOk="0" h="3086098" w="11810121">
                <a:moveTo>
                  <a:pt x="0" y="0"/>
                </a:moveTo>
                <a:lnTo>
                  <a:pt x="6429222" y="0"/>
                </a:lnTo>
                <a:lnTo>
                  <a:pt x="10337435" y="0"/>
                </a:lnTo>
                <a:lnTo>
                  <a:pt x="11810121" y="0"/>
                </a:lnTo>
                <a:lnTo>
                  <a:pt x="10826171" y="3086098"/>
                </a:lnTo>
                <a:lnTo>
                  <a:pt x="8447134" y="3086098"/>
                </a:lnTo>
                <a:lnTo>
                  <a:pt x="6429222" y="3086098"/>
                </a:lnTo>
                <a:lnTo>
                  <a:pt x="0" y="3086098"/>
                </a:lnTo>
                <a:close/>
              </a:path>
            </a:pathLst>
          </a:custGeom>
          <a:gradFill>
            <a:gsLst>
              <a:gs pos="0">
                <a:srgbClr val="F2F2F2">
                  <a:alpha val="52549"/>
                </a:srgbClr>
              </a:gs>
              <a:gs pos="80000">
                <a:srgbClr val="DFE1E5">
                  <a:alpha val="80000"/>
                </a:srgbClr>
              </a:gs>
              <a:gs pos="100000">
                <a:srgbClr val="DFE1E5">
                  <a:alpha val="80000"/>
                </a:srgbClr>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7" name="Google Shape;67;p19"/>
          <p:cNvSpPr/>
          <p:nvPr/>
        </p:nvSpPr>
        <p:spPr>
          <a:xfrm>
            <a:off x="0" y="816742"/>
            <a:ext cx="11658923" cy="3422138"/>
          </a:xfrm>
          <a:custGeom>
            <a:rect b="b" l="l" r="r" t="t"/>
            <a:pathLst>
              <a:path extrusionOk="0" h="3422138" w="11463549">
                <a:moveTo>
                  <a:pt x="0" y="0"/>
                </a:moveTo>
                <a:lnTo>
                  <a:pt x="5496733" y="0"/>
                </a:lnTo>
                <a:lnTo>
                  <a:pt x="9830505" y="0"/>
                </a:lnTo>
                <a:lnTo>
                  <a:pt x="11463549" y="0"/>
                </a:lnTo>
                <a:lnTo>
                  <a:pt x="10372458" y="3422138"/>
                </a:lnTo>
                <a:lnTo>
                  <a:pt x="7734372" y="3422138"/>
                </a:lnTo>
                <a:lnTo>
                  <a:pt x="5496733" y="3422138"/>
                </a:lnTo>
                <a:lnTo>
                  <a:pt x="0" y="3422138"/>
                </a:lnTo>
              </a:path>
            </a:pathLst>
          </a:custGeom>
          <a:noFill/>
          <a:ln cap="flat" cmpd="sng" w="12700">
            <a:solidFill>
              <a:srgbClr val="CBB1E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8" name="Google Shape;68;p19"/>
          <p:cNvSpPr txBox="1"/>
          <p:nvPr>
            <p:ph type="title"/>
          </p:nvPr>
        </p:nvSpPr>
        <p:spPr>
          <a:xfrm>
            <a:off x="533400" y="1773936"/>
            <a:ext cx="10058400" cy="100584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3600"/>
              <a:buFont typeface="Arial"/>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 type="body"/>
          </p:nvPr>
        </p:nvSpPr>
        <p:spPr>
          <a:xfrm>
            <a:off x="533400" y="2770632"/>
            <a:ext cx="10058400" cy="12027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800"/>
              <a:buNone/>
              <a:defRPr sz="28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2000"/>
              <a:buNone/>
              <a:defRPr sz="2000">
                <a:solidFill>
                  <a:srgbClr val="888888"/>
                </a:solidFill>
              </a:defRPr>
            </a:lvl2pPr>
            <a:lvl3pPr indent="-228600" lvl="2" marL="1371600" algn="l">
              <a:lnSpc>
                <a:spcPct val="100000"/>
              </a:lnSpc>
              <a:spcBef>
                <a:spcPts val="600"/>
              </a:spcBef>
              <a:spcAft>
                <a:spcPts val="0"/>
              </a:spcAft>
              <a:buSzPts val="1800"/>
              <a:buNone/>
              <a:defRPr sz="1800">
                <a:solidFill>
                  <a:srgbClr val="888888"/>
                </a:solidFill>
              </a:defRPr>
            </a:lvl3pPr>
            <a:lvl4pPr indent="-228600" lvl="3" marL="1828800" algn="l">
              <a:lnSpc>
                <a:spcPct val="100000"/>
              </a:lnSpc>
              <a:spcBef>
                <a:spcPts val="336"/>
              </a:spcBef>
              <a:spcAft>
                <a:spcPts val="0"/>
              </a:spcAft>
              <a:buSzPts val="1600"/>
              <a:buNone/>
              <a:defRPr sz="1600">
                <a:solidFill>
                  <a:srgbClr val="888888"/>
                </a:solidFill>
              </a:defRPr>
            </a:lvl4pPr>
            <a:lvl5pPr indent="-228600" lvl="4" marL="2286000" algn="l">
              <a:lnSpc>
                <a:spcPct val="100000"/>
              </a:lnSpc>
              <a:spcBef>
                <a:spcPts val="336"/>
              </a:spcBef>
              <a:spcAft>
                <a:spcPts val="0"/>
              </a:spcAft>
              <a:buSzPts val="1600"/>
              <a:buNone/>
              <a:defRPr sz="1600">
                <a:solidFill>
                  <a:srgbClr val="888888"/>
                </a:solidFill>
              </a:defRPr>
            </a:lvl5pPr>
            <a:lvl6pPr indent="-228600" lvl="5" marL="2743200" algn="l">
              <a:lnSpc>
                <a:spcPct val="100000"/>
              </a:lnSpc>
              <a:spcBef>
                <a:spcPts val="336"/>
              </a:spcBef>
              <a:spcAft>
                <a:spcPts val="0"/>
              </a:spcAft>
              <a:buSzPts val="1600"/>
              <a:buNone/>
              <a:defRPr sz="1600">
                <a:solidFill>
                  <a:srgbClr val="888888"/>
                </a:solidFill>
              </a:defRPr>
            </a:lvl6pPr>
            <a:lvl7pPr indent="-228600" lvl="6" marL="3200400" algn="l">
              <a:lnSpc>
                <a:spcPct val="100000"/>
              </a:lnSpc>
              <a:spcBef>
                <a:spcPts val="336"/>
              </a:spcBef>
              <a:spcAft>
                <a:spcPts val="0"/>
              </a:spcAft>
              <a:buSzPts val="1600"/>
              <a:buNone/>
              <a:defRPr sz="1600">
                <a:solidFill>
                  <a:srgbClr val="888888"/>
                </a:solidFill>
              </a:defRPr>
            </a:lvl7pPr>
            <a:lvl8pPr indent="-228600" lvl="7" marL="3657600" algn="l">
              <a:lnSpc>
                <a:spcPct val="100000"/>
              </a:lnSpc>
              <a:spcBef>
                <a:spcPts val="336"/>
              </a:spcBef>
              <a:spcAft>
                <a:spcPts val="0"/>
              </a:spcAft>
              <a:buSzPts val="1600"/>
              <a:buNone/>
              <a:defRPr sz="1600">
                <a:solidFill>
                  <a:srgbClr val="888888"/>
                </a:solidFill>
              </a:defRPr>
            </a:lvl8pPr>
            <a:lvl9pPr indent="-228600" lvl="8" marL="4114800" algn="l">
              <a:lnSpc>
                <a:spcPct val="100000"/>
              </a:lnSpc>
              <a:spcBef>
                <a:spcPts val="336"/>
              </a:spcBef>
              <a:spcAft>
                <a:spcPts val="0"/>
              </a:spcAft>
              <a:buSzPts val="1600"/>
              <a:buNone/>
              <a:defRPr sz="1600">
                <a:solidFill>
                  <a:srgbClr val="888888"/>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logo" showMasterSp="0">
  <p:cSld name="End logo">
    <p:spTree>
      <p:nvGrpSpPr>
        <p:cNvPr id="71" name="Shape 71"/>
        <p:cNvGrpSpPr/>
        <p:nvPr/>
      </p:nvGrpSpPr>
      <p:grpSpPr>
        <a:xfrm>
          <a:off x="0" y="0"/>
          <a:ext cx="0" cy="0"/>
          <a:chOff x="0" y="0"/>
          <a:chExt cx="0" cy="0"/>
        </a:xfrm>
      </p:grpSpPr>
      <p:sp>
        <p:nvSpPr>
          <p:cNvPr id="72" name="Google Shape;72;p10"/>
          <p:cNvSpPr/>
          <p:nvPr/>
        </p:nvSpPr>
        <p:spPr>
          <a:xfrm>
            <a:off x="0" y="0"/>
            <a:ext cx="0" cy="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 name="Google Shape;73;p10"/>
          <p:cNvSpPr/>
          <p:nvPr/>
        </p:nvSpPr>
        <p:spPr>
          <a:xfrm>
            <a:off x="4612481" y="3103897"/>
            <a:ext cx="3024188" cy="658118"/>
          </a:xfrm>
          <a:custGeom>
            <a:rect b="b" l="l" r="r" t="t"/>
            <a:pathLst>
              <a:path extrusionOk="0" h="572738" w="2631852">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5A2A8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Logo, company name&#10;&#10;Description automatically generated" id="74" name="Google Shape;74;p10"/>
          <p:cNvPicPr preferRelativeResize="0"/>
          <p:nvPr/>
        </p:nvPicPr>
        <p:blipFill rotWithShape="1">
          <a:blip r:embed="rId2">
            <a:alphaModFix/>
          </a:blip>
          <a:srcRect b="31412" l="31704" r="31545" t="41818"/>
          <a:stretch/>
        </p:blipFill>
        <p:spPr>
          <a:xfrm>
            <a:off x="0" y="0"/>
            <a:ext cx="2917767" cy="119553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nvSpPr>
        <p:spPr>
          <a:xfrm>
            <a:off x="4046220" y="6525890"/>
            <a:ext cx="4099560" cy="21544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46E81"/>
              </a:buClr>
              <a:buSzPts val="800"/>
              <a:buFont typeface="Arial"/>
              <a:buNone/>
            </a:pPr>
            <a:r>
              <a:rPr b="0" i="0" lang="en-US" sz="800" u="none" cap="none" strike="noStrike">
                <a:solidFill>
                  <a:srgbClr val="646E81"/>
                </a:solidFill>
                <a:latin typeface="Arial"/>
                <a:ea typeface="Arial"/>
                <a:cs typeface="Arial"/>
                <a:sym typeface="Arial"/>
              </a:rPr>
              <a:t>Synopsys Confidential Information</a:t>
            </a:r>
            <a:endParaRPr b="0" i="0" sz="1400" u="none" cap="none" strike="noStrike">
              <a:solidFill>
                <a:srgbClr val="000000"/>
              </a:solidFill>
              <a:latin typeface="Arial"/>
              <a:ea typeface="Arial"/>
              <a:cs typeface="Arial"/>
              <a:sym typeface="Arial"/>
            </a:endParaRPr>
          </a:p>
        </p:txBody>
      </p:sp>
      <p:sp>
        <p:nvSpPr>
          <p:cNvPr id="11" name="Google Shape;11;p6"/>
          <p:cNvSpPr txBox="1"/>
          <p:nvPr/>
        </p:nvSpPr>
        <p:spPr>
          <a:xfrm>
            <a:off x="10082807" y="6525890"/>
            <a:ext cx="1226107" cy="215444"/>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r>
              <a:rPr b="0" i="0" lang="en-US" sz="800" u="none" cap="none" strike="noStrike">
                <a:solidFill>
                  <a:srgbClr val="646E81"/>
                </a:solidFill>
                <a:latin typeface="Arial"/>
                <a:ea typeface="Arial"/>
                <a:cs typeface="Arial"/>
                <a:sym typeface="Arial"/>
              </a:rPr>
              <a:t>© 2023 Synopsys, Inc. </a:t>
            </a:r>
            <a:endParaRPr b="0" i="0" sz="1400" u="none" cap="none" strike="noStrike">
              <a:solidFill>
                <a:srgbClr val="000000"/>
              </a:solidFill>
              <a:latin typeface="Arial"/>
              <a:ea typeface="Arial"/>
              <a:cs typeface="Arial"/>
              <a:sym typeface="Arial"/>
            </a:endParaRPr>
          </a:p>
        </p:txBody>
      </p:sp>
      <p:sp>
        <p:nvSpPr>
          <p:cNvPr id="12" name="Google Shape;12;p6"/>
          <p:cNvSpPr txBox="1"/>
          <p:nvPr/>
        </p:nvSpPr>
        <p:spPr>
          <a:xfrm>
            <a:off x="11308913" y="6525890"/>
            <a:ext cx="374204" cy="215444"/>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646E81"/>
                </a:solidFill>
                <a:latin typeface="Arial"/>
                <a:ea typeface="Arial"/>
                <a:cs typeface="Arial"/>
                <a:sym typeface="Arial"/>
              </a:rPr>
              <a:t>‹#›</a:t>
            </a:fld>
            <a:endParaRPr b="0" i="0" sz="800" u="none" cap="none" strike="noStrike">
              <a:solidFill>
                <a:srgbClr val="646E81"/>
              </a:solidFill>
              <a:latin typeface="Arial"/>
              <a:ea typeface="Arial"/>
              <a:cs typeface="Arial"/>
              <a:sym typeface="Arial"/>
            </a:endParaRPr>
          </a:p>
        </p:txBody>
      </p:sp>
      <p:sp>
        <p:nvSpPr>
          <p:cNvPr id="13" name="Google Shape;13;p6"/>
          <p:cNvSpPr txBox="1"/>
          <p:nvPr>
            <p:ph type="title"/>
          </p:nvPr>
        </p:nvSpPr>
        <p:spPr>
          <a:xfrm>
            <a:off x="533400" y="526477"/>
            <a:ext cx="11125202" cy="92409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6"/>
          <p:cNvSpPr txBox="1"/>
          <p:nvPr>
            <p:ph idx="1" type="body"/>
          </p:nvPr>
        </p:nvSpPr>
        <p:spPr>
          <a:xfrm>
            <a:off x="533400" y="1704560"/>
            <a:ext cx="11125200" cy="4769741"/>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42900" lvl="1" marL="914400" marR="0" rtl="0" algn="l">
              <a:lnSpc>
                <a:spcPct val="10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 name="Google Shape;15;p6"/>
          <p:cNvSpPr/>
          <p:nvPr/>
        </p:nvSpPr>
        <p:spPr>
          <a:xfrm>
            <a:off x="524212" y="6595928"/>
            <a:ext cx="629605" cy="137013"/>
          </a:xfrm>
          <a:custGeom>
            <a:rect b="b" l="l" r="r" t="t"/>
            <a:pathLst>
              <a:path extrusionOk="0" h="572738" w="2631852">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646E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6" name="Google Shape;16;p6"/>
          <p:cNvPicPr preferRelativeResize="0"/>
          <p:nvPr/>
        </p:nvPicPr>
        <p:blipFill rotWithShape="1">
          <a:blip r:embed="rId1">
            <a:alphaModFix amt="22000"/>
          </a:blip>
          <a:srcRect b="0" l="0" r="0" t="0"/>
          <a:stretch/>
        </p:blipFill>
        <p:spPr>
          <a:xfrm>
            <a:off x="10404035" y="5429575"/>
            <a:ext cx="1289114" cy="9863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7344">
          <p15:clr>
            <a:srgbClr val="5ACBF0"/>
          </p15:clr>
        </p15:guide>
        <p15:guide id="4" pos="336">
          <p15:clr>
            <a:srgbClr val="5ACBF0"/>
          </p15:clr>
        </p15:guide>
        <p15:guide id="5" orient="horz" pos="912">
          <p15:clr>
            <a:srgbClr val="A4A3A4"/>
          </p15:clr>
        </p15:guide>
        <p15:guide id="6" orient="horz" pos="1072">
          <p15:clr>
            <a:srgbClr val="A4A3A4"/>
          </p15:clr>
        </p15:guide>
        <p15:guide id="7" orient="horz" pos="4079">
          <p15:clr>
            <a:srgbClr val="5ACBF0"/>
          </p15:clr>
        </p15:guide>
        <p15:guide id="8" orient="horz" pos="331">
          <p15:clr>
            <a:srgbClr val="5ACBF0"/>
          </p15:clr>
        </p15:guide>
        <p15:guide id="9" orient="horz" pos="72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www.kaggle.com/datasets/moltean/fruits" TargetMode="External"/><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35.jp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www.synopsys.com/dw/doc.php/ds/cc/arc_em_9d_11d.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18.png"/><Relationship Id="rId6" Type="http://schemas.openxmlformats.org/officeDocument/2006/relationships/image" Target="../media/image32.png"/><Relationship Id="rId7" Type="http://schemas.openxmlformats.org/officeDocument/2006/relationships/image" Target="../media/image26.png"/><Relationship Id="rId8"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39.png"/><Relationship Id="rId7"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a.co/d/hVjCSQ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6.jpg"/><Relationship Id="rId5"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
          <p:cNvSpPr txBox="1"/>
          <p:nvPr/>
        </p:nvSpPr>
        <p:spPr>
          <a:xfrm>
            <a:off x="442700" y="4306125"/>
            <a:ext cx="5600700" cy="7314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Arial"/>
              <a:buNone/>
            </a:pPr>
            <a:r>
              <a:rPr b="1" i="0" lang="en-US" sz="1700" u="none" cap="none" strike="noStrike">
                <a:solidFill>
                  <a:srgbClr val="F2F2F2"/>
                </a:solidFill>
                <a:latin typeface="Arial"/>
                <a:ea typeface="Arial"/>
                <a:cs typeface="Arial"/>
                <a:sym typeface="Arial"/>
              </a:rPr>
              <a:t>隊名： 709 板板之王</a:t>
            </a:r>
            <a:endParaRPr b="1" i="0" sz="1300" u="none" cap="none" strike="noStrike">
              <a:solidFill>
                <a:srgbClr val="F2F2F2"/>
              </a:solidFill>
              <a:latin typeface="Arial"/>
              <a:ea typeface="Arial"/>
              <a:cs typeface="Arial"/>
              <a:sym typeface="Arial"/>
            </a:endParaRPr>
          </a:p>
        </p:txBody>
      </p:sp>
      <p:sp>
        <p:nvSpPr>
          <p:cNvPr id="264" name="Google Shape;264;p1"/>
          <p:cNvSpPr txBox="1"/>
          <p:nvPr>
            <p:ph idx="3" type="body"/>
          </p:nvPr>
        </p:nvSpPr>
        <p:spPr>
          <a:xfrm>
            <a:off x="518255" y="5113837"/>
            <a:ext cx="5525100" cy="396900"/>
          </a:xfrm>
          <a:prstGeom prst="rect">
            <a:avLst/>
          </a:prstGeom>
          <a:noFill/>
          <a:ln>
            <a:noFill/>
          </a:ln>
        </p:spPr>
        <p:txBody>
          <a:bodyPr anchorCtr="0" anchor="t" bIns="0" lIns="0" spcFirstLastPara="1" rIns="0" wrap="square" tIns="0">
            <a:noAutofit/>
          </a:bodyPr>
          <a:lstStyle/>
          <a:p>
            <a:pPr indent="-228600" lvl="0" marL="228600" rtl="0" algn="l">
              <a:lnSpc>
                <a:spcPct val="115000"/>
              </a:lnSpc>
              <a:spcBef>
                <a:spcPts val="0"/>
              </a:spcBef>
              <a:spcAft>
                <a:spcPts val="0"/>
              </a:spcAft>
              <a:buSzPts val="2000"/>
              <a:buNone/>
            </a:pPr>
            <a:r>
              <a:rPr lang="en-US" sz="1200">
                <a:solidFill>
                  <a:srgbClr val="BFBFBF"/>
                </a:solidFill>
              </a:rPr>
              <a:t>成員：朱育欣、謝瑞峰、林育萱</a:t>
            </a:r>
            <a:endParaRPr sz="1200">
              <a:solidFill>
                <a:srgbClr val="BFBFBF"/>
              </a:solidFill>
            </a:endParaRPr>
          </a:p>
          <a:p>
            <a:pPr indent="-228600" lvl="0" marL="228600" rtl="0" algn="l">
              <a:lnSpc>
                <a:spcPct val="115000"/>
              </a:lnSpc>
              <a:spcBef>
                <a:spcPts val="0"/>
              </a:spcBef>
              <a:spcAft>
                <a:spcPts val="0"/>
              </a:spcAft>
              <a:buSzPts val="2000"/>
              <a:buNone/>
            </a:pPr>
            <a:r>
              <a:rPr lang="en-US" sz="1200">
                <a:solidFill>
                  <a:srgbClr val="BFBFBF"/>
                </a:solidFill>
              </a:rPr>
              <a:t>指導教授：張俊盛</a:t>
            </a:r>
            <a:endParaRPr sz="1200">
              <a:solidFill>
                <a:srgbClr val="BFBFBF"/>
              </a:solidFill>
            </a:endParaRPr>
          </a:p>
        </p:txBody>
      </p:sp>
      <p:sp>
        <p:nvSpPr>
          <p:cNvPr id="265" name="Google Shape;265;p1"/>
          <p:cNvSpPr txBox="1"/>
          <p:nvPr/>
        </p:nvSpPr>
        <p:spPr>
          <a:xfrm>
            <a:off x="442700" y="3000800"/>
            <a:ext cx="7176900" cy="16572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2800"/>
              <a:buFont typeface="Arial"/>
              <a:buNone/>
            </a:pPr>
            <a:r>
              <a:rPr b="1" i="0" lang="en-US" sz="3200" u="none" cap="none" strike="noStrike">
                <a:solidFill>
                  <a:schemeClr val="lt1"/>
                </a:solidFill>
                <a:latin typeface="Arial"/>
                <a:ea typeface="Arial"/>
                <a:cs typeface="Arial"/>
                <a:sym typeface="Arial"/>
              </a:rPr>
              <a:t>Foodie Fortress</a:t>
            </a:r>
            <a:endParaRPr b="1" i="0" sz="32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2800"/>
              <a:buFont typeface="Arial"/>
              <a:buNone/>
            </a:pPr>
            <a:r>
              <a:rPr b="1" i="0" lang="en-US" sz="2400" u="none" cap="none" strike="noStrike">
                <a:solidFill>
                  <a:schemeClr val="lt1"/>
                </a:solidFill>
                <a:latin typeface="Arial"/>
                <a:ea typeface="Arial"/>
                <a:cs typeface="Arial"/>
                <a:sym typeface="Arial"/>
              </a:rPr>
              <a:t>智慧冰箱</a:t>
            </a:r>
            <a:r>
              <a:rPr b="1" lang="en-US" sz="2400">
                <a:solidFill>
                  <a:schemeClr val="lt1"/>
                </a:solidFill>
              </a:rPr>
              <a:t>管理系統</a:t>
            </a:r>
            <a:endParaRPr b="1" i="0" sz="1000" u="none" cap="none" strike="noStrike">
              <a:solidFill>
                <a:schemeClr val="lt1"/>
              </a:solidFill>
              <a:latin typeface="Arial"/>
              <a:ea typeface="Arial"/>
              <a:cs typeface="Arial"/>
              <a:sym typeface="Arial"/>
            </a:endParaRPr>
          </a:p>
        </p:txBody>
      </p:sp>
      <p:sp>
        <p:nvSpPr>
          <p:cNvPr id="266" name="Google Shape;266;p1"/>
          <p:cNvSpPr txBox="1"/>
          <p:nvPr/>
        </p:nvSpPr>
        <p:spPr>
          <a:xfrm>
            <a:off x="442700" y="1701800"/>
            <a:ext cx="9761700" cy="1063500"/>
          </a:xfrm>
          <a:prstGeom prst="rect">
            <a:avLst/>
          </a:prstGeom>
          <a:noFill/>
          <a:ln>
            <a:noFill/>
          </a:ln>
        </p:spPr>
        <p:txBody>
          <a:bodyPr anchorCtr="0" anchor="b" bIns="45700" lIns="91425" spcFirstLastPara="1" rIns="91425" wrap="square" tIns="45700">
            <a:normAutofit/>
          </a:bodyPr>
          <a:lstStyle/>
          <a:p>
            <a:pPr indent="0" lvl="0" marL="0" marR="0" rtl="0" algn="l">
              <a:lnSpc>
                <a:spcPct val="164285"/>
              </a:lnSpc>
              <a:spcBef>
                <a:spcPts val="0"/>
              </a:spcBef>
              <a:spcAft>
                <a:spcPts val="0"/>
              </a:spcAft>
              <a:buClr>
                <a:schemeClr val="lt1"/>
              </a:buClr>
              <a:buSzPts val="2800"/>
              <a:buFont typeface="Arial"/>
              <a:buNone/>
            </a:pPr>
            <a:r>
              <a:rPr b="1" i="0" lang="en-US" sz="2500" u="none" cap="none" strike="noStrike">
                <a:solidFill>
                  <a:schemeClr val="lt1"/>
                </a:solidFill>
                <a:latin typeface="Arial"/>
                <a:ea typeface="Arial"/>
                <a:cs typeface="Arial"/>
                <a:sym typeface="Arial"/>
              </a:rPr>
              <a:t>2022 Synopsys ARC AIoT Design Contest - </a:t>
            </a:r>
            <a:r>
              <a:rPr b="1" i="0" lang="en-US" sz="2100" u="none" cap="none" strike="noStrike">
                <a:solidFill>
                  <a:schemeClr val="lt1"/>
                </a:solidFill>
                <a:latin typeface="Arial"/>
                <a:ea typeface="Arial"/>
                <a:cs typeface="Arial"/>
                <a:sym typeface="Arial"/>
              </a:rPr>
              <a:t>決賽作品</a:t>
            </a:r>
            <a:r>
              <a:rPr b="0" i="0" lang="en-US" sz="2100" u="none" cap="none" strike="noStrike">
                <a:solidFill>
                  <a:schemeClr val="lt1"/>
                </a:solidFill>
                <a:latin typeface="Arial"/>
                <a:ea typeface="Arial"/>
                <a:cs typeface="Arial"/>
                <a:sym typeface="Arial"/>
              </a:rPr>
              <a:t> </a:t>
            </a:r>
            <a:r>
              <a:rPr b="1" i="0" lang="en-US" sz="2100" u="none" cap="none" strike="noStrike">
                <a:solidFill>
                  <a:schemeClr val="lt1"/>
                </a:solidFill>
                <a:latin typeface="Arial"/>
                <a:ea typeface="Arial"/>
                <a:cs typeface="Arial"/>
                <a:sym typeface="Arial"/>
              </a:rPr>
              <a:t> </a:t>
            </a:r>
            <a:endParaRPr b="1" i="0" sz="21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49a69ffad6_0_36"/>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Dataset ：Fruits360 + Self-generated dataset</a:t>
            </a:r>
            <a:endParaRPr b="1"/>
          </a:p>
        </p:txBody>
      </p:sp>
      <p:sp>
        <p:nvSpPr>
          <p:cNvPr id="338" name="Google Shape;338;g249a69ffad6_0_36"/>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39" name="Google Shape;339;g249a69ffad6_0_36"/>
          <p:cNvSpPr txBox="1"/>
          <p:nvPr>
            <p:ph idx="2" type="body"/>
          </p:nvPr>
        </p:nvSpPr>
        <p:spPr>
          <a:xfrm>
            <a:off x="533400" y="1701810"/>
            <a:ext cx="11125200" cy="47697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SzPts val="2400"/>
              <a:buAutoNum type="arabicPeriod"/>
            </a:pPr>
            <a:r>
              <a:rPr lang="en-US"/>
              <a:t>以資料集為</a:t>
            </a:r>
            <a:r>
              <a:rPr lang="en-US" u="sng">
                <a:solidFill>
                  <a:schemeClr val="accent6"/>
                </a:solidFill>
                <a:hlinkClick r:id="rId3">
                  <a:extLst>
                    <a:ext uri="{A12FA001-AC4F-418D-AE19-62706E023703}">
                      <ahyp:hlinkClr val="tx"/>
                    </a:ext>
                  </a:extLst>
                </a:hlinkClick>
              </a:rPr>
              <a:t>Fruits360</a:t>
            </a:r>
            <a:r>
              <a:rPr lang="en-US"/>
              <a:t>為基礎</a:t>
            </a:r>
            <a:endParaRPr/>
          </a:p>
          <a:p>
            <a:pPr indent="-342900" lvl="1" marL="914400" rtl="0" algn="l">
              <a:lnSpc>
                <a:spcPct val="150000"/>
              </a:lnSpc>
              <a:spcBef>
                <a:spcPts val="600"/>
              </a:spcBef>
              <a:spcAft>
                <a:spcPts val="0"/>
              </a:spcAft>
              <a:buSzPts val="1800"/>
              <a:buChar char="–"/>
            </a:pPr>
            <a:r>
              <a:rPr lang="en-US"/>
              <a:t>Kaggle public dataset, over 2600 upvote fruit pictures</a:t>
            </a:r>
            <a:endParaRPr/>
          </a:p>
          <a:p>
            <a:pPr indent="-342900" lvl="1" marL="914400" rtl="0" algn="l">
              <a:lnSpc>
                <a:spcPct val="150000"/>
              </a:lnSpc>
              <a:spcBef>
                <a:spcPts val="600"/>
              </a:spcBef>
              <a:spcAft>
                <a:spcPts val="0"/>
              </a:spcAft>
              <a:buSzPts val="1800"/>
              <a:buChar char="–"/>
            </a:pPr>
            <a:r>
              <a:rPr lang="en-US"/>
              <a:t>Take 10 class as below, and ~440 pictures for each class</a:t>
            </a:r>
            <a:r>
              <a:rPr lang="en-US"/>
              <a:t>：</a:t>
            </a:r>
            <a:br>
              <a:rPr lang="en-US"/>
            </a:br>
            <a:r>
              <a:rPr lang="en-US" sz="1400"/>
              <a:t>Apple</a:t>
            </a:r>
            <a:br>
              <a:rPr lang="en-US" sz="1400"/>
            </a:br>
            <a:r>
              <a:rPr lang="en-US" sz="1400"/>
              <a:t>Banana</a:t>
            </a:r>
            <a:br>
              <a:rPr lang="en-US" sz="1400"/>
            </a:br>
            <a:r>
              <a:rPr lang="en-US" sz="1400"/>
              <a:t>Corn</a:t>
            </a:r>
            <a:br>
              <a:rPr lang="en-US" sz="1400"/>
            </a:br>
            <a:r>
              <a:rPr lang="en-US" sz="1400"/>
              <a:t>Eggplant</a:t>
            </a:r>
            <a:br>
              <a:rPr lang="en-US" sz="1400"/>
            </a:br>
            <a:r>
              <a:rPr lang="en-US" sz="1400"/>
              <a:t>Guava</a:t>
            </a:r>
            <a:br>
              <a:rPr lang="en-US" sz="1400"/>
            </a:br>
            <a:r>
              <a:rPr lang="en-US" sz="1400"/>
              <a:t>Lemon</a:t>
            </a:r>
            <a:br>
              <a:rPr lang="en-US" sz="1400"/>
            </a:br>
            <a:r>
              <a:rPr lang="en-US" sz="1400"/>
              <a:t>Orange</a:t>
            </a:r>
            <a:br>
              <a:rPr lang="en-US" sz="1400"/>
            </a:br>
            <a:r>
              <a:rPr lang="en-US" sz="1400"/>
              <a:t>Peach</a:t>
            </a:r>
            <a:br>
              <a:rPr lang="en-US" sz="1400"/>
            </a:br>
            <a:r>
              <a:rPr lang="en-US" sz="1400"/>
              <a:t>Pear</a:t>
            </a:r>
            <a:br>
              <a:rPr lang="en-US" sz="1400"/>
            </a:br>
            <a:r>
              <a:rPr lang="en-US" sz="1400"/>
              <a:t>Strawberry</a:t>
            </a:r>
            <a:endParaRPr sz="1400"/>
          </a:p>
          <a:p>
            <a:pPr indent="0" lvl="0" marL="1371600" rtl="0" algn="l">
              <a:lnSpc>
                <a:spcPct val="150000"/>
              </a:lnSpc>
              <a:spcBef>
                <a:spcPts val="600"/>
              </a:spcBef>
              <a:spcAft>
                <a:spcPts val="0"/>
              </a:spcAft>
              <a:buSzPts val="2400"/>
              <a:buNone/>
            </a:pPr>
            <a:r>
              <a:t/>
            </a:r>
            <a:endParaRPr/>
          </a:p>
          <a:p>
            <a:pPr indent="0" lvl="0" marL="457200" rtl="0" algn="l">
              <a:lnSpc>
                <a:spcPct val="150000"/>
              </a:lnSpc>
              <a:spcBef>
                <a:spcPts val="600"/>
              </a:spcBef>
              <a:spcAft>
                <a:spcPts val="0"/>
              </a:spcAft>
              <a:buSzPts val="2400"/>
              <a:buNone/>
            </a:pPr>
            <a:r>
              <a:t/>
            </a:r>
            <a:endParaRPr/>
          </a:p>
        </p:txBody>
      </p:sp>
      <p:pic>
        <p:nvPicPr>
          <p:cNvPr id="340" name="Google Shape;340;g249a69ffad6_0_36"/>
          <p:cNvPicPr preferRelativeResize="0"/>
          <p:nvPr/>
        </p:nvPicPr>
        <p:blipFill rotWithShape="1">
          <a:blip r:embed="rId4">
            <a:alphaModFix/>
          </a:blip>
          <a:srcRect b="0" l="0" r="0" t="0"/>
          <a:stretch/>
        </p:blipFill>
        <p:spPr>
          <a:xfrm>
            <a:off x="4676000" y="3115750"/>
            <a:ext cx="4717375" cy="3359674"/>
          </a:xfrm>
          <a:prstGeom prst="rect">
            <a:avLst/>
          </a:prstGeom>
          <a:noFill/>
          <a:ln>
            <a:noFill/>
          </a:ln>
        </p:spPr>
      </p:pic>
      <p:pic>
        <p:nvPicPr>
          <p:cNvPr id="341" name="Google Shape;341;g249a69ffad6_0_36"/>
          <p:cNvPicPr preferRelativeResize="0"/>
          <p:nvPr/>
        </p:nvPicPr>
        <p:blipFill rotWithShape="1">
          <a:blip r:embed="rId5">
            <a:alphaModFix/>
          </a:blip>
          <a:srcRect b="0" l="0" r="0" t="0"/>
          <a:stretch/>
        </p:blipFill>
        <p:spPr>
          <a:xfrm>
            <a:off x="9561488" y="2770213"/>
            <a:ext cx="2409825" cy="2400300"/>
          </a:xfrm>
          <a:prstGeom prst="rect">
            <a:avLst/>
          </a:prstGeom>
          <a:noFill/>
          <a:ln>
            <a:noFill/>
          </a:ln>
        </p:spPr>
      </p:pic>
      <p:pic>
        <p:nvPicPr>
          <p:cNvPr id="342" name="Google Shape;342;g249a69ffad6_0_36"/>
          <p:cNvPicPr preferRelativeResize="0"/>
          <p:nvPr/>
        </p:nvPicPr>
        <p:blipFill rotWithShape="1">
          <a:blip r:embed="rId6">
            <a:alphaModFix/>
          </a:blip>
          <a:srcRect b="0" l="0" r="0" t="0"/>
          <a:stretch/>
        </p:blipFill>
        <p:spPr>
          <a:xfrm>
            <a:off x="9528150" y="2151525"/>
            <a:ext cx="2476500" cy="58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5823fb36f9_0_12"/>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200"/>
              <a:buFont typeface="Arial"/>
              <a:buNone/>
            </a:pPr>
            <a:r>
              <a:rPr lang="en-US"/>
              <a:t>Difficulties</a:t>
            </a:r>
            <a:endParaRPr b="1"/>
          </a:p>
        </p:txBody>
      </p:sp>
      <p:sp>
        <p:nvSpPr>
          <p:cNvPr id="349" name="Google Shape;349;g25823fb36f9_0_12"/>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50" name="Google Shape;350;g25823fb36f9_0_12"/>
          <p:cNvSpPr txBox="1"/>
          <p:nvPr>
            <p:ph idx="2" type="body"/>
          </p:nvPr>
        </p:nvSpPr>
        <p:spPr>
          <a:xfrm>
            <a:off x="533400" y="1704560"/>
            <a:ext cx="11125200" cy="47697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SzPts val="2400"/>
              <a:buAutoNum type="arabicPeriod"/>
            </a:pPr>
            <a:r>
              <a:rPr b="1" lang="en-US"/>
              <a:t>Memory Limitation</a:t>
            </a:r>
            <a:r>
              <a:rPr b="1" lang="en-US"/>
              <a:t>：</a:t>
            </a:r>
            <a:r>
              <a:rPr lang="en-US"/>
              <a:t>System0 &lt; 957168 B</a:t>
            </a:r>
            <a:endParaRPr/>
          </a:p>
          <a:p>
            <a:pPr indent="457200" lvl="0" marL="457200" rtl="0" algn="l">
              <a:lnSpc>
                <a:spcPct val="150000"/>
              </a:lnSpc>
              <a:spcBef>
                <a:spcPts val="600"/>
              </a:spcBef>
              <a:spcAft>
                <a:spcPts val="0"/>
              </a:spcAft>
              <a:buSzPts val="2400"/>
              <a:buNone/>
            </a:pPr>
            <a:r>
              <a:rPr lang="en-US" sz="2200"/>
              <a:t>困境：大部分CV model 參數太多</a:t>
            </a:r>
            <a:endParaRPr sz="2200"/>
          </a:p>
          <a:p>
            <a:pPr indent="-381000" lvl="0" marL="457200" rtl="0" algn="l">
              <a:lnSpc>
                <a:spcPct val="150000"/>
              </a:lnSpc>
              <a:spcBef>
                <a:spcPts val="600"/>
              </a:spcBef>
              <a:spcAft>
                <a:spcPts val="0"/>
              </a:spcAft>
              <a:buSzPts val="2400"/>
              <a:buAutoNum type="arabicPeriod"/>
            </a:pPr>
            <a:r>
              <a:rPr b="1" lang="en-US"/>
              <a:t>Low muli-class accuracy</a:t>
            </a:r>
            <a:r>
              <a:rPr b="1" lang="en-US"/>
              <a:t>：</a:t>
            </a:r>
            <a:br>
              <a:rPr lang="en-US"/>
            </a:br>
            <a:r>
              <a:rPr lang="en-US"/>
              <a:t>	</a:t>
            </a:r>
            <a:r>
              <a:rPr lang="en-US" sz="2200"/>
              <a:t>困境：黑白圖片難以達成食物辨識的多種Class分類</a:t>
            </a:r>
            <a:endParaRPr sz="2200"/>
          </a:p>
          <a:p>
            <a:pPr indent="0" lvl="0" marL="0" rtl="0" algn="l">
              <a:lnSpc>
                <a:spcPct val="150000"/>
              </a:lnSpc>
              <a:spcBef>
                <a:spcPts val="600"/>
              </a:spcBef>
              <a:spcAft>
                <a:spcPts val="0"/>
              </a:spcAft>
              <a:buSzPts val="2400"/>
              <a:buNone/>
            </a:pPr>
            <a:r>
              <a:t/>
            </a:r>
            <a:endParaRPr/>
          </a:p>
          <a:p>
            <a:pPr indent="0" lvl="0" marL="0" rtl="0" algn="l">
              <a:lnSpc>
                <a:spcPct val="150000"/>
              </a:lnSpc>
              <a:spcBef>
                <a:spcPts val="600"/>
              </a:spcBef>
              <a:spcAft>
                <a:spcPts val="0"/>
              </a:spcAft>
              <a:buSzPts val="2400"/>
              <a:buNone/>
            </a:pPr>
            <a:r>
              <a:rPr b="1" lang="en-US"/>
              <a:t> </a:t>
            </a:r>
            <a:r>
              <a:rPr b="1" lang="en-US" sz="2800"/>
              <a:t>→ Custom ResNet Model</a:t>
            </a:r>
            <a:endParaRPr b="1" sz="2800"/>
          </a:p>
          <a:p>
            <a:pPr indent="0" lvl="0" marL="0" rtl="0" algn="l">
              <a:lnSpc>
                <a:spcPct val="150000"/>
              </a:lnSpc>
              <a:spcBef>
                <a:spcPts val="600"/>
              </a:spcBef>
              <a:spcAft>
                <a:spcPts val="0"/>
              </a:spcAft>
              <a:buSzPts val="2400"/>
              <a:buNone/>
            </a:pPr>
            <a:r>
              <a:t/>
            </a:r>
            <a:endParaRPr/>
          </a:p>
          <a:p>
            <a:pPr indent="0" lvl="0" marL="0" rtl="0" algn="l">
              <a:lnSpc>
                <a:spcPct val="150000"/>
              </a:lnSpc>
              <a:spcBef>
                <a:spcPts val="600"/>
              </a:spcBef>
              <a:spcAft>
                <a:spcPts val="0"/>
              </a:spcAft>
              <a:buSzPts val="2400"/>
              <a:buNone/>
            </a:pPr>
            <a:r>
              <a:t/>
            </a:r>
            <a:endParaRPr/>
          </a:p>
        </p:txBody>
      </p:sp>
      <p:pic>
        <p:nvPicPr>
          <p:cNvPr id="351" name="Google Shape;351;g25823fb36f9_0_12"/>
          <p:cNvPicPr preferRelativeResize="0"/>
          <p:nvPr/>
        </p:nvPicPr>
        <p:blipFill rotWithShape="1">
          <a:blip r:embed="rId3">
            <a:alphaModFix/>
          </a:blip>
          <a:srcRect b="0" l="0" r="20153" t="0"/>
          <a:stretch/>
        </p:blipFill>
        <p:spPr>
          <a:xfrm>
            <a:off x="7321625" y="1569425"/>
            <a:ext cx="4511450" cy="1559225"/>
          </a:xfrm>
          <a:prstGeom prst="rect">
            <a:avLst/>
          </a:prstGeom>
          <a:noFill/>
          <a:ln>
            <a:noFill/>
          </a:ln>
        </p:spPr>
      </p:pic>
      <p:sp>
        <p:nvSpPr>
          <p:cNvPr id="352" name="Google Shape;352;g25823fb36f9_0_12"/>
          <p:cNvSpPr/>
          <p:nvPr/>
        </p:nvSpPr>
        <p:spPr>
          <a:xfrm>
            <a:off x="10469225" y="2144125"/>
            <a:ext cx="1143000" cy="409800"/>
          </a:xfrm>
          <a:prstGeom prst="rect">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3" name="Google Shape;353;g25823fb36f9_0_12"/>
          <p:cNvCxnSpPr>
            <a:endCxn id="352" idx="1"/>
          </p:cNvCxnSpPr>
          <p:nvPr/>
        </p:nvCxnSpPr>
        <p:spPr>
          <a:xfrm>
            <a:off x="6968825" y="1916725"/>
            <a:ext cx="3500400" cy="432300"/>
          </a:xfrm>
          <a:prstGeom prst="straightConnector1">
            <a:avLst/>
          </a:prstGeom>
          <a:noFill/>
          <a:ln cap="flat" cmpd="sng" w="38100">
            <a:solidFill>
              <a:schemeClr val="accent4"/>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5823fb36f9_0_20"/>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Classic CV Model Comparison</a:t>
            </a:r>
            <a:endParaRPr b="1"/>
          </a:p>
        </p:txBody>
      </p:sp>
      <p:sp>
        <p:nvSpPr>
          <p:cNvPr id="360" name="Google Shape;360;g25823fb36f9_0_20"/>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61" name="Google Shape;361;g25823fb36f9_0_20"/>
          <p:cNvSpPr txBox="1"/>
          <p:nvPr>
            <p:ph idx="2" type="body"/>
          </p:nvPr>
        </p:nvSpPr>
        <p:spPr>
          <a:xfrm>
            <a:off x="534900" y="1701810"/>
            <a:ext cx="11125200" cy="4769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SzPts val="2400"/>
              <a:buNone/>
            </a:pPr>
            <a:r>
              <a:t/>
            </a:r>
            <a:endParaRPr/>
          </a:p>
          <a:p>
            <a:pPr indent="0" lvl="0" marL="457200" rtl="0" algn="l">
              <a:lnSpc>
                <a:spcPct val="150000"/>
              </a:lnSpc>
              <a:spcBef>
                <a:spcPts val="600"/>
              </a:spcBef>
              <a:spcAft>
                <a:spcPts val="0"/>
              </a:spcAft>
              <a:buSzPts val="2400"/>
              <a:buNone/>
            </a:pPr>
            <a:r>
              <a:t/>
            </a:r>
            <a:endParaRPr/>
          </a:p>
        </p:txBody>
      </p:sp>
      <p:graphicFrame>
        <p:nvGraphicFramePr>
          <p:cNvPr id="362" name="Google Shape;362;g25823fb36f9_0_20"/>
          <p:cNvGraphicFramePr/>
          <p:nvPr/>
        </p:nvGraphicFramePr>
        <p:xfrm>
          <a:off x="1874750" y="2078225"/>
          <a:ext cx="3000000" cy="3000000"/>
        </p:xfrm>
        <a:graphic>
          <a:graphicData uri="http://schemas.openxmlformats.org/drawingml/2006/table">
            <a:tbl>
              <a:tblPr>
                <a:noFill/>
                <a:tableStyleId>{72100DCA-E3D4-4BC1-A0D7-CB5476EDCE45}</a:tableStyleId>
              </a:tblPr>
              <a:tblGrid>
                <a:gridCol w="1857250"/>
                <a:gridCol w="2233575"/>
                <a:gridCol w="2125025"/>
                <a:gridCol w="2226650"/>
              </a:tblGrid>
              <a:tr h="1074150">
                <a:tc>
                  <a:txBody>
                    <a:bodyPr/>
                    <a:lstStyle/>
                    <a:p>
                      <a:pPr indent="0" lvl="0" marL="0" marR="0" rtl="0" algn="ctr">
                        <a:lnSpc>
                          <a:spcPct val="100000"/>
                        </a:lnSpc>
                        <a:spcBef>
                          <a:spcPts val="0"/>
                        </a:spcBef>
                        <a:spcAft>
                          <a:spcPts val="0"/>
                        </a:spcAft>
                        <a:buClr>
                          <a:srgbClr val="000000"/>
                        </a:buClr>
                        <a:buSzPts val="1900"/>
                        <a:buFont typeface="Arial"/>
                        <a:buNone/>
                      </a:pPr>
                      <a:r>
                        <a:t/>
                      </a:r>
                      <a:endParaRPr b="1" sz="19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Yolov8-cls</a:t>
                      </a:r>
                      <a:endParaRPr b="1" sz="19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a:t>Custom CNN </a:t>
                      </a:r>
                      <a:r>
                        <a:rPr b="1" lang="en-US" sz="1900" u="none" cap="none" strike="noStrike"/>
                        <a:t>Sequential</a:t>
                      </a:r>
                      <a:endParaRPr b="1" sz="19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solidFill>
                            <a:schemeClr val="lt2"/>
                          </a:solidFill>
                        </a:rPr>
                        <a:t>Custom-ResNet</a:t>
                      </a:r>
                      <a:endParaRPr b="1" sz="1900" u="none" cap="none" strike="noStrike">
                        <a:solidFill>
                          <a:schemeClr val="lt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5A2A82"/>
                    </a:solidFill>
                  </a:tcPr>
                </a:tc>
              </a:tr>
              <a:tr h="807575">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Total Parameters</a:t>
                      </a:r>
                      <a:endParaRPr b="1" sz="19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~2.7M</a:t>
                      </a:r>
                      <a:endParaRPr b="1" sz="19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~50K</a:t>
                      </a:r>
                      <a:endParaRPr b="1" sz="19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solidFill>
                            <a:schemeClr val="lt2"/>
                          </a:solidFill>
                        </a:rPr>
                        <a:t>~70K</a:t>
                      </a:r>
                      <a:endParaRPr b="1" sz="1900" u="none" cap="none" strike="noStrike">
                        <a:solidFill>
                          <a:schemeClr val="lt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5A2A82"/>
                    </a:solidFill>
                  </a:tcPr>
                </a:tc>
              </a:tr>
              <a:tr h="879325">
                <a:tc>
                  <a:txBody>
                    <a:bodyPr/>
                    <a:lstStyle/>
                    <a:p>
                      <a:pPr indent="0" lvl="0" marL="0" marR="0" rtl="0" algn="ctr">
                        <a:lnSpc>
                          <a:spcPct val="100000"/>
                        </a:lnSpc>
                        <a:spcBef>
                          <a:spcPts val="0"/>
                        </a:spcBef>
                        <a:spcAft>
                          <a:spcPts val="0"/>
                        </a:spcAft>
                        <a:buClr>
                          <a:srgbClr val="000000"/>
                        </a:buClr>
                        <a:buSzPts val="1900"/>
                        <a:buFont typeface="Arial"/>
                        <a:buNone/>
                      </a:pPr>
                      <a:r>
                        <a:rPr b="1" lang="en-US" sz="1900"/>
                        <a:t>Tflite</a:t>
                      </a:r>
                      <a:endParaRPr b="1" sz="1900"/>
                    </a:p>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Accuracy</a:t>
                      </a:r>
                      <a:endParaRPr b="1" sz="19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0.92</a:t>
                      </a:r>
                      <a:endParaRPr b="1" sz="19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0.</a:t>
                      </a:r>
                      <a:r>
                        <a:rPr b="1" lang="en-US" sz="1900"/>
                        <a:t>5</a:t>
                      </a:r>
                      <a:r>
                        <a:rPr b="1" lang="en-US" sz="1900" u="none" cap="none" strike="noStrike"/>
                        <a:t>3</a:t>
                      </a:r>
                      <a:endParaRPr b="1" sz="19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solidFill>
                            <a:schemeClr val="lt2"/>
                          </a:solidFill>
                        </a:rPr>
                        <a:t>0.7</a:t>
                      </a:r>
                      <a:endParaRPr b="1" sz="1900" u="none" cap="none" strike="noStrike">
                        <a:solidFill>
                          <a:schemeClr val="lt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5A2A82"/>
                    </a:solidFill>
                  </a:tcPr>
                </a:tc>
              </a:tr>
            </a:tbl>
          </a:graphicData>
        </a:graphic>
      </p:graphicFrame>
      <p:pic>
        <p:nvPicPr>
          <p:cNvPr id="363" name="Google Shape;363;g25823fb36f9_0_20"/>
          <p:cNvPicPr preferRelativeResize="0"/>
          <p:nvPr/>
        </p:nvPicPr>
        <p:blipFill rotWithShape="1">
          <a:blip r:embed="rId3">
            <a:alphaModFix/>
          </a:blip>
          <a:srcRect b="19601" l="0" r="10200" t="0"/>
          <a:stretch/>
        </p:blipFill>
        <p:spPr>
          <a:xfrm>
            <a:off x="611675" y="5242500"/>
            <a:ext cx="4907075" cy="754525"/>
          </a:xfrm>
          <a:prstGeom prst="rect">
            <a:avLst/>
          </a:prstGeom>
          <a:noFill/>
          <a:ln>
            <a:noFill/>
          </a:ln>
        </p:spPr>
      </p:pic>
      <p:pic>
        <p:nvPicPr>
          <p:cNvPr id="364" name="Google Shape;364;g25823fb36f9_0_20"/>
          <p:cNvPicPr preferRelativeResize="0"/>
          <p:nvPr/>
        </p:nvPicPr>
        <p:blipFill rotWithShape="1">
          <a:blip r:embed="rId4">
            <a:alphaModFix/>
          </a:blip>
          <a:srcRect b="0" l="0" r="0" t="0"/>
          <a:stretch/>
        </p:blipFill>
        <p:spPr>
          <a:xfrm>
            <a:off x="5518750" y="1578890"/>
            <a:ext cx="3046334" cy="245812"/>
          </a:xfrm>
          <a:prstGeom prst="rect">
            <a:avLst/>
          </a:prstGeom>
          <a:noFill/>
          <a:ln>
            <a:noFill/>
          </a:ln>
        </p:spPr>
      </p:pic>
      <p:pic>
        <p:nvPicPr>
          <p:cNvPr id="365" name="Google Shape;365;g25823fb36f9_0_20"/>
          <p:cNvPicPr preferRelativeResize="0"/>
          <p:nvPr/>
        </p:nvPicPr>
        <p:blipFill rotWithShape="1">
          <a:blip r:embed="rId5">
            <a:alphaModFix/>
          </a:blip>
          <a:srcRect b="0" l="0" r="0" t="0"/>
          <a:stretch/>
        </p:blipFill>
        <p:spPr>
          <a:xfrm>
            <a:off x="8503500" y="5373949"/>
            <a:ext cx="3381541" cy="310800"/>
          </a:xfrm>
          <a:prstGeom prst="rect">
            <a:avLst/>
          </a:prstGeom>
          <a:noFill/>
          <a:ln>
            <a:noFill/>
          </a:ln>
        </p:spPr>
      </p:pic>
      <p:cxnSp>
        <p:nvCxnSpPr>
          <p:cNvPr id="366" name="Google Shape;366;g25823fb36f9_0_20"/>
          <p:cNvCxnSpPr>
            <a:stCxn id="363" idx="0"/>
          </p:cNvCxnSpPr>
          <p:nvPr/>
        </p:nvCxnSpPr>
        <p:spPr>
          <a:xfrm flipH="1" rot="10800000">
            <a:off x="3065213" y="4720500"/>
            <a:ext cx="1026000" cy="522000"/>
          </a:xfrm>
          <a:prstGeom prst="straightConnector1">
            <a:avLst/>
          </a:prstGeom>
          <a:noFill/>
          <a:ln cap="flat" cmpd="sng" w="9525">
            <a:solidFill>
              <a:schemeClr val="dk2"/>
            </a:solidFill>
            <a:prstDash val="solid"/>
            <a:round/>
            <a:headEnd len="sm" w="sm" type="none"/>
            <a:tailEnd len="sm" w="sm" type="none"/>
          </a:ln>
        </p:spPr>
      </p:cxnSp>
      <p:cxnSp>
        <p:nvCxnSpPr>
          <p:cNvPr id="367" name="Google Shape;367;g25823fb36f9_0_20"/>
          <p:cNvCxnSpPr>
            <a:stCxn id="364" idx="2"/>
          </p:cNvCxnSpPr>
          <p:nvPr/>
        </p:nvCxnSpPr>
        <p:spPr>
          <a:xfrm flipH="1">
            <a:off x="6880817" y="1824702"/>
            <a:ext cx="161100" cy="492000"/>
          </a:xfrm>
          <a:prstGeom prst="straightConnector1">
            <a:avLst/>
          </a:prstGeom>
          <a:noFill/>
          <a:ln cap="flat" cmpd="sng" w="9525">
            <a:solidFill>
              <a:schemeClr val="dk2"/>
            </a:solidFill>
            <a:prstDash val="solid"/>
            <a:round/>
            <a:headEnd len="sm" w="sm" type="none"/>
            <a:tailEnd len="sm" w="sm" type="none"/>
          </a:ln>
        </p:spPr>
      </p:cxnSp>
      <p:cxnSp>
        <p:nvCxnSpPr>
          <p:cNvPr id="368" name="Google Shape;368;g25823fb36f9_0_20"/>
          <p:cNvCxnSpPr>
            <a:stCxn id="365" idx="0"/>
          </p:cNvCxnSpPr>
          <p:nvPr/>
        </p:nvCxnSpPr>
        <p:spPr>
          <a:xfrm rot="10800000">
            <a:off x="9560071" y="4632049"/>
            <a:ext cx="634200" cy="741900"/>
          </a:xfrm>
          <a:prstGeom prst="straightConnector1">
            <a:avLst/>
          </a:prstGeom>
          <a:noFill/>
          <a:ln cap="flat" cmpd="sng" w="9525">
            <a:solidFill>
              <a:schemeClr val="dk2"/>
            </a:solidFill>
            <a:prstDash val="solid"/>
            <a:round/>
            <a:headEnd len="sm" w="sm" type="none"/>
            <a:tailEnd len="sm" w="sm" type="none"/>
          </a:ln>
        </p:spPr>
      </p:cxnSp>
      <p:pic>
        <p:nvPicPr>
          <p:cNvPr id="369" name="Google Shape;369;g25823fb36f9_0_20"/>
          <p:cNvPicPr preferRelativeResize="0"/>
          <p:nvPr/>
        </p:nvPicPr>
        <p:blipFill rotWithShape="1">
          <a:blip r:embed="rId6">
            <a:alphaModFix/>
          </a:blip>
          <a:srcRect b="0" l="0" r="0" t="0"/>
          <a:stretch/>
        </p:blipFill>
        <p:spPr>
          <a:xfrm>
            <a:off x="8781027" y="1303227"/>
            <a:ext cx="986749" cy="98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5823fb36f9_0_29"/>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Preliminary</a:t>
            </a:r>
            <a:r>
              <a:rPr lang="en-US"/>
              <a:t>: ResNet </a:t>
            </a:r>
            <a:endParaRPr b="1"/>
          </a:p>
        </p:txBody>
      </p:sp>
      <p:sp>
        <p:nvSpPr>
          <p:cNvPr id="376" name="Google Shape;376;g25823fb36f9_0_29"/>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pic>
        <p:nvPicPr>
          <p:cNvPr id="377" name="Google Shape;377;g25823fb36f9_0_29"/>
          <p:cNvPicPr preferRelativeResize="0"/>
          <p:nvPr/>
        </p:nvPicPr>
        <p:blipFill rotWithShape="1">
          <a:blip r:embed="rId3">
            <a:alphaModFix/>
          </a:blip>
          <a:srcRect b="0" l="0" r="0" t="0"/>
          <a:stretch/>
        </p:blipFill>
        <p:spPr>
          <a:xfrm>
            <a:off x="7716849" y="2548400"/>
            <a:ext cx="4322751" cy="2124400"/>
          </a:xfrm>
          <a:prstGeom prst="rect">
            <a:avLst/>
          </a:prstGeom>
          <a:noFill/>
          <a:ln>
            <a:noFill/>
          </a:ln>
        </p:spPr>
      </p:pic>
      <p:sp>
        <p:nvSpPr>
          <p:cNvPr id="378" name="Google Shape;378;g25823fb36f9_0_29"/>
          <p:cNvSpPr txBox="1"/>
          <p:nvPr>
            <p:ph idx="2" type="body"/>
          </p:nvPr>
        </p:nvSpPr>
        <p:spPr>
          <a:xfrm>
            <a:off x="533400" y="1701800"/>
            <a:ext cx="7439700" cy="47736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b="1" lang="en-US" sz="2200"/>
              <a:t>解決</a:t>
            </a:r>
            <a:r>
              <a:rPr b="1" lang="en-US" sz="2000"/>
              <a:t>Degradation Problem</a:t>
            </a:r>
            <a:r>
              <a:rPr b="1" lang="en-US" sz="2200"/>
              <a:t>：</a:t>
            </a:r>
            <a:br>
              <a:rPr lang="en-US" sz="2000"/>
            </a:br>
            <a:r>
              <a:rPr lang="en-US" sz="2000"/>
              <a:t>Convolution層 中間多開了直通連路(Skip Connection)，將每一層的輸出改成 原本學習到的特徵 + 上一層的結果， 解決Degradation Problem。</a:t>
            </a:r>
            <a:endParaRPr sz="2000"/>
          </a:p>
          <a:p>
            <a:pPr indent="-355600" lvl="0" marL="457200" rtl="0" algn="l">
              <a:lnSpc>
                <a:spcPct val="150000"/>
              </a:lnSpc>
              <a:spcBef>
                <a:spcPts val="0"/>
              </a:spcBef>
              <a:spcAft>
                <a:spcPts val="0"/>
              </a:spcAft>
              <a:buSzPts val="2000"/>
              <a:buChar char="➔"/>
            </a:pPr>
            <a:r>
              <a:rPr b="1" lang="en-US" sz="2200"/>
              <a:t>降低學習難度：</a:t>
            </a:r>
            <a:br>
              <a:rPr lang="en-US" sz="2000"/>
            </a:br>
            <a:r>
              <a:rPr lang="en-US" sz="2000"/>
              <a:t>直通連路與卷積層 直接相加而非用連接的方式，將學習目標改為降低殘差(Residual)，降低模型學習難度。</a:t>
            </a:r>
            <a:endParaRPr sz="2000"/>
          </a:p>
          <a:p>
            <a:pPr indent="-355600" lvl="0" marL="457200" rtl="0" algn="l">
              <a:lnSpc>
                <a:spcPct val="150000"/>
              </a:lnSpc>
              <a:spcBef>
                <a:spcPts val="0"/>
              </a:spcBef>
              <a:spcAft>
                <a:spcPts val="0"/>
              </a:spcAft>
              <a:buSzPts val="2000"/>
              <a:buChar char="➔"/>
            </a:pPr>
            <a:r>
              <a:rPr b="1" lang="en-US" sz="2200"/>
              <a:t>減少模型參數量：</a:t>
            </a:r>
            <a:br>
              <a:rPr lang="en-US" sz="2000"/>
            </a:br>
            <a:r>
              <a:rPr lang="en-US" sz="2000"/>
              <a:t>殘差塊使用 bottleneck形式， 將3x3卷積核拆成1x1, 3x3, 1x1卷積核，可以在減少模型參數量的同時兼 顧到更高的維度。</a:t>
            </a:r>
            <a:endParaRPr b="1"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5823fb36f9_0_45"/>
          <p:cNvSpPr txBox="1"/>
          <p:nvPr>
            <p:ph idx="2" type="body"/>
          </p:nvPr>
        </p:nvSpPr>
        <p:spPr>
          <a:xfrm>
            <a:off x="533400" y="1704560"/>
            <a:ext cx="11125200" cy="4769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SzPts val="2400"/>
              <a:buNone/>
            </a:pPr>
            <a:r>
              <a:rPr b="1" lang="en-US" sz="2100"/>
              <a:t>ResNet</a:t>
            </a:r>
            <a:r>
              <a:rPr lang="en-US" sz="2100"/>
              <a:t> significantly </a:t>
            </a:r>
            <a:r>
              <a:rPr b="1" lang="en-US" sz="2100"/>
              <a:t>improved the accuracy </a:t>
            </a:r>
            <a:endParaRPr b="1" sz="2100"/>
          </a:p>
          <a:p>
            <a:pPr indent="0" lvl="0" marL="0" rtl="0" algn="l">
              <a:lnSpc>
                <a:spcPct val="150000"/>
              </a:lnSpc>
              <a:spcBef>
                <a:spcPts val="600"/>
              </a:spcBef>
              <a:spcAft>
                <a:spcPts val="0"/>
              </a:spcAft>
              <a:buSzPts val="2400"/>
              <a:buNone/>
            </a:pPr>
            <a:r>
              <a:rPr lang="en-US" sz="2100"/>
              <a:t>with acceptable numbers of parameters.</a:t>
            </a:r>
            <a:endParaRPr sz="2100"/>
          </a:p>
          <a:p>
            <a:pPr indent="0" lvl="0" marL="457200" rtl="0" algn="l">
              <a:lnSpc>
                <a:spcPct val="150000"/>
              </a:lnSpc>
              <a:spcBef>
                <a:spcPts val="600"/>
              </a:spcBef>
              <a:spcAft>
                <a:spcPts val="0"/>
              </a:spcAft>
              <a:buSzPts val="2400"/>
              <a:buNone/>
            </a:pPr>
            <a:r>
              <a:t/>
            </a:r>
            <a:endParaRPr sz="2100"/>
          </a:p>
        </p:txBody>
      </p:sp>
      <p:sp>
        <p:nvSpPr>
          <p:cNvPr id="385" name="Google Shape;385;g25823fb36f9_0_45"/>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Custom ResNet vs. Common Sequential Model</a:t>
            </a:r>
            <a:endParaRPr b="1"/>
          </a:p>
        </p:txBody>
      </p:sp>
      <p:graphicFrame>
        <p:nvGraphicFramePr>
          <p:cNvPr id="386" name="Google Shape;386;g25823fb36f9_0_45"/>
          <p:cNvGraphicFramePr/>
          <p:nvPr/>
        </p:nvGraphicFramePr>
        <p:xfrm>
          <a:off x="584713" y="3013563"/>
          <a:ext cx="3000000" cy="3000000"/>
        </p:xfrm>
        <a:graphic>
          <a:graphicData uri="http://schemas.openxmlformats.org/drawingml/2006/table">
            <a:tbl>
              <a:tblPr>
                <a:noFill/>
                <a:tableStyleId>{72100DCA-E3D4-4BC1-A0D7-CB5476EDCE45}</a:tableStyleId>
              </a:tblPr>
              <a:tblGrid>
                <a:gridCol w="1345375"/>
                <a:gridCol w="1345375"/>
                <a:gridCol w="1879950"/>
              </a:tblGrid>
              <a:tr h="925725">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Sequential</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rPr>
                        <a:t>Custom-ResNet</a:t>
                      </a:r>
                      <a:endParaRPr b="1" sz="1400" u="none" cap="none" strike="noStrike">
                        <a:solidFill>
                          <a:schemeClr val="lt1"/>
                        </a:solidFill>
                      </a:endParaRPr>
                    </a:p>
                  </a:txBody>
                  <a:tcPr marT="91425" marB="91425" marR="91425" marL="91425" anchor="ctr">
                    <a:solidFill>
                      <a:srgbClr val="5A2A82"/>
                    </a:solidFill>
                  </a:tcPr>
                </a:tc>
              </a:tr>
              <a:tr h="6960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Total Parameters</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~50K</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rPr>
                        <a:t>~70K</a:t>
                      </a:r>
                      <a:endParaRPr b="1" sz="1400" u="none" cap="none" strike="noStrike">
                        <a:solidFill>
                          <a:schemeClr val="lt1"/>
                        </a:solidFill>
                      </a:endParaRPr>
                    </a:p>
                  </a:txBody>
                  <a:tcPr marT="91425" marB="91425" marR="91425" marL="91425" anchor="ctr">
                    <a:solidFill>
                      <a:srgbClr val="5A2A82"/>
                    </a:solidFill>
                  </a:tcPr>
                </a:tc>
              </a:tr>
              <a:tr h="757825">
                <a:tc>
                  <a:txBody>
                    <a:bodyPr/>
                    <a:lstStyle/>
                    <a:p>
                      <a:pPr indent="0" lvl="0" marL="0" marR="0" rtl="0" algn="ctr">
                        <a:lnSpc>
                          <a:spcPct val="100000"/>
                        </a:lnSpc>
                        <a:spcBef>
                          <a:spcPts val="0"/>
                        </a:spcBef>
                        <a:spcAft>
                          <a:spcPts val="0"/>
                        </a:spcAft>
                        <a:buClr>
                          <a:srgbClr val="000000"/>
                        </a:buClr>
                        <a:buSzPts val="1400"/>
                        <a:buFont typeface="Arial"/>
                        <a:buNone/>
                      </a:pPr>
                      <a:r>
                        <a:rPr b="1" lang="en-US"/>
                        <a:t>Tflite </a:t>
                      </a:r>
                      <a:r>
                        <a:rPr b="1" lang="en-US" sz="1400" u="none" cap="none" strike="noStrike"/>
                        <a:t>Accuracy</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0.53</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rPr>
                        <a:t>0.7</a:t>
                      </a:r>
                      <a:endParaRPr b="1" sz="1400" u="none" cap="none" strike="noStrike">
                        <a:solidFill>
                          <a:schemeClr val="lt1"/>
                        </a:solidFill>
                      </a:endParaRPr>
                    </a:p>
                  </a:txBody>
                  <a:tcPr marT="91425" marB="91425" marR="91425" marL="91425" anchor="ctr">
                    <a:solidFill>
                      <a:srgbClr val="5A2A82"/>
                    </a:solidFill>
                  </a:tcPr>
                </a:tc>
              </a:tr>
            </a:tbl>
          </a:graphicData>
        </a:graphic>
      </p:graphicFrame>
      <p:sp>
        <p:nvSpPr>
          <p:cNvPr id="387" name="Google Shape;387;g25823fb36f9_0_45"/>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pic>
        <p:nvPicPr>
          <p:cNvPr id="388" name="Google Shape;388;g25823fb36f9_0_45"/>
          <p:cNvPicPr preferRelativeResize="0"/>
          <p:nvPr/>
        </p:nvPicPr>
        <p:blipFill rotWithShape="1">
          <a:blip r:embed="rId3">
            <a:alphaModFix/>
          </a:blip>
          <a:srcRect b="0" l="23611" r="10728" t="0"/>
          <a:stretch/>
        </p:blipFill>
        <p:spPr>
          <a:xfrm>
            <a:off x="8034850" y="1580975"/>
            <a:ext cx="4033600" cy="4607274"/>
          </a:xfrm>
          <a:prstGeom prst="rect">
            <a:avLst/>
          </a:prstGeom>
          <a:noFill/>
          <a:ln>
            <a:noFill/>
          </a:ln>
        </p:spPr>
      </p:pic>
      <p:pic>
        <p:nvPicPr>
          <p:cNvPr id="389" name="Google Shape;389;g25823fb36f9_0_45"/>
          <p:cNvPicPr preferRelativeResize="0"/>
          <p:nvPr/>
        </p:nvPicPr>
        <p:blipFill rotWithShape="1">
          <a:blip r:embed="rId4">
            <a:alphaModFix/>
          </a:blip>
          <a:srcRect b="27645" l="28872" r="31914" t="0"/>
          <a:stretch/>
        </p:blipFill>
        <p:spPr>
          <a:xfrm>
            <a:off x="5373150" y="2526012"/>
            <a:ext cx="2259500" cy="3126776"/>
          </a:xfrm>
          <a:prstGeom prst="rect">
            <a:avLst/>
          </a:prstGeom>
          <a:noFill/>
          <a:ln>
            <a:noFill/>
          </a:ln>
        </p:spPr>
      </p:pic>
      <p:sp>
        <p:nvSpPr>
          <p:cNvPr id="390" name="Google Shape;390;g25823fb36f9_0_45"/>
          <p:cNvSpPr txBox="1"/>
          <p:nvPr/>
        </p:nvSpPr>
        <p:spPr>
          <a:xfrm>
            <a:off x="5677750" y="5693450"/>
            <a:ext cx="18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Common Sequential</a:t>
            </a:r>
            <a:endParaRPr b="1" i="0" sz="1200" u="none" cap="none" strike="noStrike">
              <a:solidFill>
                <a:srgbClr val="000000"/>
              </a:solidFill>
              <a:latin typeface="Arial"/>
              <a:ea typeface="Arial"/>
              <a:cs typeface="Arial"/>
              <a:sym typeface="Arial"/>
            </a:endParaRPr>
          </a:p>
        </p:txBody>
      </p:sp>
      <p:sp>
        <p:nvSpPr>
          <p:cNvPr id="391" name="Google Shape;391;g25823fb36f9_0_45"/>
          <p:cNvSpPr txBox="1"/>
          <p:nvPr/>
        </p:nvSpPr>
        <p:spPr>
          <a:xfrm>
            <a:off x="8357425" y="6351525"/>
            <a:ext cx="165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Custom-ResNet</a:t>
            </a:r>
            <a:endParaRPr b="1" i="0" sz="1400" u="none" cap="none" strike="noStrike">
              <a:solidFill>
                <a:srgbClr val="000000"/>
              </a:solidFill>
              <a:latin typeface="Arial"/>
              <a:ea typeface="Arial"/>
              <a:cs typeface="Arial"/>
              <a:sym typeface="Arial"/>
            </a:endParaRPr>
          </a:p>
        </p:txBody>
      </p:sp>
      <p:cxnSp>
        <p:nvCxnSpPr>
          <p:cNvPr id="392" name="Google Shape;392;g25823fb36f9_0_45"/>
          <p:cNvCxnSpPr/>
          <p:nvPr/>
        </p:nvCxnSpPr>
        <p:spPr>
          <a:xfrm>
            <a:off x="7826700" y="1549150"/>
            <a:ext cx="0" cy="4925100"/>
          </a:xfrm>
          <a:prstGeom prst="straightConnector1">
            <a:avLst/>
          </a:prstGeom>
          <a:noFill/>
          <a:ln cap="flat" cmpd="sng" w="9525">
            <a:solidFill>
              <a:schemeClr val="dk2"/>
            </a:solidFill>
            <a:prstDash val="solid"/>
            <a:round/>
            <a:headEnd len="sm" w="sm" type="none"/>
            <a:tailEnd len="sm" w="sm" type="none"/>
          </a:ln>
        </p:spPr>
      </p:cxnSp>
      <p:pic>
        <p:nvPicPr>
          <p:cNvPr id="393" name="Google Shape;393;g25823fb36f9_0_45"/>
          <p:cNvPicPr preferRelativeResize="0"/>
          <p:nvPr/>
        </p:nvPicPr>
        <p:blipFill rotWithShape="1">
          <a:blip r:embed="rId5">
            <a:alphaModFix/>
          </a:blip>
          <a:srcRect b="0" l="0" r="0" t="0"/>
          <a:stretch/>
        </p:blipFill>
        <p:spPr>
          <a:xfrm>
            <a:off x="3897300" y="5258275"/>
            <a:ext cx="843900" cy="84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379e669848_0_12"/>
          <p:cNvSpPr txBox="1"/>
          <p:nvPr>
            <p:ph type="title"/>
          </p:nvPr>
        </p:nvSpPr>
        <p:spPr>
          <a:xfrm>
            <a:off x="533400" y="526477"/>
            <a:ext cx="11125200" cy="612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Hardware Compatibility </a:t>
            </a:r>
            <a:r>
              <a:rPr lang="en-US"/>
              <a:t>with EM9D processor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00" name="Google Shape;400;g2379e669848_0_12"/>
          <p:cNvSpPr txBox="1"/>
          <p:nvPr>
            <p:ph idx="1" type="body"/>
          </p:nvPr>
        </p:nvSpPr>
        <p:spPr>
          <a:xfrm>
            <a:off x="533400" y="1143000"/>
            <a:ext cx="11128200" cy="31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1" name="Google Shape;401;g2379e669848_0_12"/>
          <p:cNvSpPr txBox="1"/>
          <p:nvPr>
            <p:ph idx="2" type="body"/>
          </p:nvPr>
        </p:nvSpPr>
        <p:spPr>
          <a:xfrm>
            <a:off x="533400" y="1704560"/>
            <a:ext cx="11125200" cy="4769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b="1" lang="en-US"/>
              <a:t>Low Latency Three-Stage Pipeline: </a:t>
            </a:r>
            <a:r>
              <a:rPr lang="en-US"/>
              <a:t>Residual blocks can be efficiently executed in a low latency three-stage pipeline due to its relatively shallow depth. </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b="1" lang="en-US"/>
              <a:t>Low Power Consumption: </a:t>
            </a:r>
            <a:r>
              <a:rPr lang="en-US"/>
              <a:t>ResNet models, especially those with fewer parameters, can be computationally efficient, which aligns well with the processor's goal of achieving low power consumption.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r">
              <a:spcBef>
                <a:spcPts val="600"/>
              </a:spcBef>
              <a:spcAft>
                <a:spcPts val="0"/>
              </a:spcAft>
              <a:buNone/>
            </a:pPr>
            <a:r>
              <a:rPr lang="en-US" sz="1900"/>
              <a:t>source:</a:t>
            </a:r>
            <a:r>
              <a:rPr lang="en-US" sz="1900" u="sng">
                <a:solidFill>
                  <a:schemeClr val="hlink"/>
                </a:solidFill>
                <a:hlinkClick r:id="rId3"/>
              </a:rPr>
              <a:t> ARC EM9D and EM11D RISC + DSP Processors datasheet</a:t>
            </a:r>
            <a:endParaRPr sz="1900"/>
          </a:p>
          <a:p>
            <a:pPr indent="0" lvl="0" marL="0" rtl="0" algn="l">
              <a:spcBef>
                <a:spcPts val="6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2e5841ec23_0_100"/>
          <p:cNvSpPr txBox="1"/>
          <p:nvPr>
            <p:ph type="ctrTitle"/>
          </p:nvPr>
        </p:nvSpPr>
        <p:spPr>
          <a:xfrm>
            <a:off x="527046" y="2366108"/>
            <a:ext cx="7681800" cy="13761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accent1"/>
              </a:buClr>
              <a:buSzPts val="4000"/>
              <a:buFont typeface="Arial"/>
              <a:buNone/>
            </a:pPr>
            <a:r>
              <a:rPr lang="en-US" sz="4000"/>
              <a:t>3. System Architecture</a:t>
            </a:r>
            <a:endParaRPr b="1" sz="4000"/>
          </a:p>
        </p:txBody>
      </p:sp>
      <p:sp>
        <p:nvSpPr>
          <p:cNvPr id="407" name="Google Shape;407;g22e5841ec23_0_100"/>
          <p:cNvSpPr txBox="1"/>
          <p:nvPr>
            <p:ph idx="1" type="subTitle"/>
          </p:nvPr>
        </p:nvSpPr>
        <p:spPr>
          <a:xfrm>
            <a:off x="525972" y="3753794"/>
            <a:ext cx="7680900" cy="35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t/>
            </a:r>
            <a:endParaRPr/>
          </a:p>
        </p:txBody>
      </p:sp>
      <p:sp>
        <p:nvSpPr>
          <p:cNvPr id="408" name="Google Shape;408;g22e5841ec23_0_100"/>
          <p:cNvSpPr txBox="1"/>
          <p:nvPr>
            <p:ph idx="3" type="body"/>
          </p:nvPr>
        </p:nvSpPr>
        <p:spPr>
          <a:xfrm>
            <a:off x="527046" y="5121728"/>
            <a:ext cx="7104900" cy="39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258407c0b70_2_0"/>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Hardware Architecture</a:t>
            </a:r>
            <a:endParaRPr/>
          </a:p>
        </p:txBody>
      </p:sp>
      <p:sp>
        <p:nvSpPr>
          <p:cNvPr id="415" name="Google Shape;415;g258407c0b70_2_0"/>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416" name="Google Shape;416;g258407c0b70_2_0"/>
          <p:cNvSpPr/>
          <p:nvPr/>
        </p:nvSpPr>
        <p:spPr>
          <a:xfrm>
            <a:off x="4592275" y="1052100"/>
            <a:ext cx="3120600" cy="548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800" u="none" cap="none" strike="noStrike">
                <a:solidFill>
                  <a:srgbClr val="CC0000"/>
                </a:solidFill>
                <a:latin typeface="Arial"/>
                <a:ea typeface="Arial"/>
                <a:cs typeface="Arial"/>
                <a:sym typeface="Arial"/>
              </a:rPr>
              <a:t>ARC EM9D AIoT DK</a:t>
            </a:r>
            <a:endParaRPr b="1" i="0" sz="1800" u="none" cap="none" strike="noStrike">
              <a:solidFill>
                <a:srgbClr val="CC0000"/>
              </a:solidFill>
              <a:latin typeface="Arial"/>
              <a:ea typeface="Arial"/>
              <a:cs typeface="Arial"/>
              <a:sym typeface="Arial"/>
            </a:endParaRPr>
          </a:p>
        </p:txBody>
      </p:sp>
      <p:sp>
        <p:nvSpPr>
          <p:cNvPr id="417" name="Google Shape;417;g258407c0b70_2_0"/>
          <p:cNvSpPr/>
          <p:nvPr/>
        </p:nvSpPr>
        <p:spPr>
          <a:xfrm>
            <a:off x="4592275" y="4528250"/>
            <a:ext cx="3120600" cy="5154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800" u="none" cap="none" strike="noStrike">
                <a:solidFill>
                  <a:srgbClr val="1155CC"/>
                </a:solidFill>
                <a:latin typeface="Arial"/>
                <a:ea typeface="Arial"/>
                <a:cs typeface="Arial"/>
                <a:sym typeface="Arial"/>
              </a:rPr>
              <a:t>Raspberry pi 4</a:t>
            </a:r>
            <a:endParaRPr b="1" i="0" sz="1400" u="none" cap="none" strike="noStrike">
              <a:solidFill>
                <a:srgbClr val="000000"/>
              </a:solidFill>
              <a:latin typeface="Arial"/>
              <a:ea typeface="Arial"/>
              <a:cs typeface="Arial"/>
              <a:sym typeface="Arial"/>
            </a:endParaRPr>
          </a:p>
        </p:txBody>
      </p:sp>
      <p:sp>
        <p:nvSpPr>
          <p:cNvPr id="418" name="Google Shape;418;g258407c0b70_2_0"/>
          <p:cNvSpPr/>
          <p:nvPr/>
        </p:nvSpPr>
        <p:spPr>
          <a:xfrm>
            <a:off x="1240185" y="2106001"/>
            <a:ext cx="2036700" cy="5154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Web Camera</a:t>
            </a:r>
            <a:endParaRPr b="1" i="0" sz="1400" u="none" cap="none" strike="noStrike">
              <a:solidFill>
                <a:srgbClr val="000000"/>
              </a:solidFill>
              <a:latin typeface="Arial"/>
              <a:ea typeface="Arial"/>
              <a:cs typeface="Arial"/>
              <a:sym typeface="Arial"/>
            </a:endParaRPr>
          </a:p>
        </p:txBody>
      </p:sp>
      <p:pic>
        <p:nvPicPr>
          <p:cNvPr id="419" name="Google Shape;419;g258407c0b70_2_0"/>
          <p:cNvPicPr preferRelativeResize="0"/>
          <p:nvPr/>
        </p:nvPicPr>
        <p:blipFill rotWithShape="1">
          <a:blip r:embed="rId3">
            <a:alphaModFix/>
          </a:blip>
          <a:srcRect b="0" l="0" r="0" t="0"/>
          <a:stretch/>
        </p:blipFill>
        <p:spPr>
          <a:xfrm>
            <a:off x="4803925" y="1675125"/>
            <a:ext cx="2795650" cy="2157613"/>
          </a:xfrm>
          <a:prstGeom prst="rect">
            <a:avLst/>
          </a:prstGeom>
          <a:noFill/>
          <a:ln>
            <a:noFill/>
          </a:ln>
        </p:spPr>
      </p:pic>
      <p:pic>
        <p:nvPicPr>
          <p:cNvPr id="420" name="Google Shape;420;g258407c0b70_2_0"/>
          <p:cNvPicPr preferRelativeResize="0"/>
          <p:nvPr/>
        </p:nvPicPr>
        <p:blipFill rotWithShape="1">
          <a:blip r:embed="rId4">
            <a:alphaModFix/>
          </a:blip>
          <a:srcRect b="24611" l="3401" r="8468" t="31929"/>
          <a:stretch/>
        </p:blipFill>
        <p:spPr>
          <a:xfrm>
            <a:off x="794550" y="4967450"/>
            <a:ext cx="2561600" cy="1263200"/>
          </a:xfrm>
          <a:prstGeom prst="rect">
            <a:avLst/>
          </a:prstGeom>
          <a:noFill/>
          <a:ln>
            <a:noFill/>
          </a:ln>
        </p:spPr>
      </p:pic>
      <p:sp>
        <p:nvSpPr>
          <p:cNvPr id="421" name="Google Shape;421;g258407c0b70_2_0"/>
          <p:cNvSpPr/>
          <p:nvPr/>
        </p:nvSpPr>
        <p:spPr>
          <a:xfrm>
            <a:off x="1240185" y="4458226"/>
            <a:ext cx="2036700" cy="5154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光學指紋感應器</a:t>
            </a:r>
            <a:endParaRPr b="1" i="0" sz="1400" u="none" cap="none" strike="noStrike">
              <a:solidFill>
                <a:srgbClr val="000000"/>
              </a:solidFill>
              <a:latin typeface="Arial"/>
              <a:ea typeface="Arial"/>
              <a:cs typeface="Arial"/>
              <a:sym typeface="Arial"/>
            </a:endParaRPr>
          </a:p>
        </p:txBody>
      </p:sp>
      <p:pic>
        <p:nvPicPr>
          <p:cNvPr id="422" name="Google Shape;422;g258407c0b70_2_0"/>
          <p:cNvPicPr preferRelativeResize="0"/>
          <p:nvPr/>
        </p:nvPicPr>
        <p:blipFill rotWithShape="1">
          <a:blip r:embed="rId5">
            <a:alphaModFix/>
          </a:blip>
          <a:srcRect b="0" l="0" r="0" t="0"/>
          <a:stretch/>
        </p:blipFill>
        <p:spPr>
          <a:xfrm>
            <a:off x="5084725" y="4580700"/>
            <a:ext cx="2036700" cy="2036700"/>
          </a:xfrm>
          <a:prstGeom prst="rect">
            <a:avLst/>
          </a:prstGeom>
          <a:noFill/>
          <a:ln>
            <a:noFill/>
          </a:ln>
        </p:spPr>
      </p:pic>
      <p:pic>
        <p:nvPicPr>
          <p:cNvPr id="423" name="Google Shape;423;g258407c0b70_2_0"/>
          <p:cNvPicPr preferRelativeResize="0"/>
          <p:nvPr/>
        </p:nvPicPr>
        <p:blipFill rotWithShape="1">
          <a:blip r:embed="rId6">
            <a:alphaModFix/>
          </a:blip>
          <a:srcRect b="0" l="0" r="0" t="22851"/>
          <a:stretch/>
        </p:blipFill>
        <p:spPr>
          <a:xfrm>
            <a:off x="1290200" y="2468997"/>
            <a:ext cx="1936650" cy="1552050"/>
          </a:xfrm>
          <a:prstGeom prst="rect">
            <a:avLst/>
          </a:prstGeom>
          <a:noFill/>
          <a:ln>
            <a:noFill/>
          </a:ln>
        </p:spPr>
      </p:pic>
      <p:sp>
        <p:nvSpPr>
          <p:cNvPr id="424" name="Google Shape;424;g258407c0b70_2_0"/>
          <p:cNvSpPr/>
          <p:nvPr/>
        </p:nvSpPr>
        <p:spPr>
          <a:xfrm>
            <a:off x="8668775" y="2221725"/>
            <a:ext cx="2036700" cy="418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LED 燈</a:t>
            </a:r>
            <a:endParaRPr b="1" i="0" sz="1400" u="none" cap="none" strike="noStrike">
              <a:solidFill>
                <a:srgbClr val="000000"/>
              </a:solidFill>
              <a:latin typeface="Arial"/>
              <a:ea typeface="Arial"/>
              <a:cs typeface="Arial"/>
              <a:sym typeface="Arial"/>
            </a:endParaRPr>
          </a:p>
        </p:txBody>
      </p:sp>
      <p:pic>
        <p:nvPicPr>
          <p:cNvPr id="425" name="Google Shape;425;g258407c0b70_2_0"/>
          <p:cNvPicPr preferRelativeResize="0"/>
          <p:nvPr/>
        </p:nvPicPr>
        <p:blipFill rotWithShape="1">
          <a:blip r:embed="rId7">
            <a:alphaModFix/>
          </a:blip>
          <a:srcRect b="0" l="0" r="0" t="0"/>
          <a:stretch/>
        </p:blipFill>
        <p:spPr>
          <a:xfrm>
            <a:off x="9126625" y="2487825"/>
            <a:ext cx="1263200" cy="1263200"/>
          </a:xfrm>
          <a:prstGeom prst="rect">
            <a:avLst/>
          </a:prstGeom>
          <a:noFill/>
          <a:ln>
            <a:noFill/>
          </a:ln>
        </p:spPr>
      </p:pic>
      <p:sp>
        <p:nvSpPr>
          <p:cNvPr id="426" name="Google Shape;426;g258407c0b70_2_0"/>
          <p:cNvSpPr/>
          <p:nvPr/>
        </p:nvSpPr>
        <p:spPr>
          <a:xfrm>
            <a:off x="8744975" y="4202925"/>
            <a:ext cx="2036700" cy="418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兩段式開關</a:t>
            </a:r>
            <a:endParaRPr b="1" i="0" sz="1400" u="none" cap="none" strike="noStrike">
              <a:solidFill>
                <a:srgbClr val="000000"/>
              </a:solidFill>
              <a:latin typeface="Arial"/>
              <a:ea typeface="Arial"/>
              <a:cs typeface="Arial"/>
              <a:sym typeface="Arial"/>
            </a:endParaRPr>
          </a:p>
        </p:txBody>
      </p:sp>
      <p:pic>
        <p:nvPicPr>
          <p:cNvPr id="427" name="Google Shape;427;g258407c0b70_2_0"/>
          <p:cNvPicPr preferRelativeResize="0"/>
          <p:nvPr/>
        </p:nvPicPr>
        <p:blipFill rotWithShape="1">
          <a:blip r:embed="rId8">
            <a:alphaModFix/>
          </a:blip>
          <a:srcRect b="6457" l="30525" r="26450" t="3215"/>
          <a:stretch/>
        </p:blipFill>
        <p:spPr>
          <a:xfrm>
            <a:off x="9228625" y="4413975"/>
            <a:ext cx="1069375" cy="1498700"/>
          </a:xfrm>
          <a:prstGeom prst="rect">
            <a:avLst/>
          </a:prstGeom>
          <a:noFill/>
          <a:ln>
            <a:noFill/>
          </a:ln>
        </p:spPr>
      </p:pic>
      <p:cxnSp>
        <p:nvCxnSpPr>
          <p:cNvPr id="428" name="Google Shape;428;g258407c0b70_2_0"/>
          <p:cNvCxnSpPr>
            <a:stCxn id="423" idx="3"/>
            <a:endCxn id="417" idx="1"/>
          </p:cNvCxnSpPr>
          <p:nvPr/>
        </p:nvCxnSpPr>
        <p:spPr>
          <a:xfrm>
            <a:off x="3226850" y="3245022"/>
            <a:ext cx="1365300" cy="1540800"/>
          </a:xfrm>
          <a:prstGeom prst="straightConnector1">
            <a:avLst/>
          </a:prstGeom>
          <a:noFill/>
          <a:ln cap="flat" cmpd="sng" w="28575">
            <a:solidFill>
              <a:srgbClr val="BFBFBF"/>
            </a:solidFill>
            <a:prstDash val="solid"/>
            <a:round/>
            <a:headEnd len="sm" w="sm" type="none"/>
            <a:tailEnd len="sm" w="sm" type="none"/>
          </a:ln>
        </p:spPr>
      </p:cxnSp>
      <p:cxnSp>
        <p:nvCxnSpPr>
          <p:cNvPr id="429" name="Google Shape;429;g258407c0b70_2_0"/>
          <p:cNvCxnSpPr>
            <a:stCxn id="420" idx="3"/>
            <a:endCxn id="417" idx="1"/>
          </p:cNvCxnSpPr>
          <p:nvPr/>
        </p:nvCxnSpPr>
        <p:spPr>
          <a:xfrm flipH="1" rot="10800000">
            <a:off x="3356150" y="4786050"/>
            <a:ext cx="1236000" cy="813000"/>
          </a:xfrm>
          <a:prstGeom prst="straightConnector1">
            <a:avLst/>
          </a:prstGeom>
          <a:noFill/>
          <a:ln cap="flat" cmpd="sng" w="28575">
            <a:solidFill>
              <a:srgbClr val="BFBFBF"/>
            </a:solidFill>
            <a:prstDash val="solid"/>
            <a:round/>
            <a:headEnd len="sm" w="sm" type="none"/>
            <a:tailEnd len="sm" w="sm" type="none"/>
          </a:ln>
        </p:spPr>
      </p:cxnSp>
      <p:cxnSp>
        <p:nvCxnSpPr>
          <p:cNvPr id="430" name="Google Shape;430;g258407c0b70_2_0"/>
          <p:cNvCxnSpPr>
            <a:stCxn id="425" idx="1"/>
            <a:endCxn id="417" idx="3"/>
          </p:cNvCxnSpPr>
          <p:nvPr/>
        </p:nvCxnSpPr>
        <p:spPr>
          <a:xfrm flipH="1">
            <a:off x="7713025" y="3119425"/>
            <a:ext cx="1413600" cy="1666500"/>
          </a:xfrm>
          <a:prstGeom prst="straightConnector1">
            <a:avLst/>
          </a:prstGeom>
          <a:noFill/>
          <a:ln cap="flat" cmpd="sng" w="28575">
            <a:solidFill>
              <a:srgbClr val="BFBFBF"/>
            </a:solidFill>
            <a:prstDash val="solid"/>
            <a:round/>
            <a:headEnd len="sm" w="sm" type="none"/>
            <a:tailEnd len="sm" w="sm" type="none"/>
          </a:ln>
        </p:spPr>
      </p:cxnSp>
      <p:cxnSp>
        <p:nvCxnSpPr>
          <p:cNvPr id="431" name="Google Shape;431;g258407c0b70_2_0"/>
          <p:cNvCxnSpPr>
            <a:stCxn id="427" idx="1"/>
            <a:endCxn id="417" idx="3"/>
          </p:cNvCxnSpPr>
          <p:nvPr/>
        </p:nvCxnSpPr>
        <p:spPr>
          <a:xfrm rot="10800000">
            <a:off x="7713025" y="4785925"/>
            <a:ext cx="1515600" cy="377400"/>
          </a:xfrm>
          <a:prstGeom prst="straightConnector1">
            <a:avLst/>
          </a:prstGeom>
          <a:noFill/>
          <a:ln cap="flat" cmpd="sng" w="28575">
            <a:solidFill>
              <a:srgbClr val="BFBFBF"/>
            </a:solidFill>
            <a:prstDash val="solid"/>
            <a:round/>
            <a:headEnd len="sm" w="sm" type="none"/>
            <a:tailEnd len="sm" w="sm" type="none"/>
          </a:ln>
        </p:spPr>
      </p:cxnSp>
      <p:cxnSp>
        <p:nvCxnSpPr>
          <p:cNvPr id="432" name="Google Shape;432;g258407c0b70_2_0"/>
          <p:cNvCxnSpPr>
            <a:endCxn id="417" idx="0"/>
          </p:cNvCxnSpPr>
          <p:nvPr/>
        </p:nvCxnSpPr>
        <p:spPr>
          <a:xfrm>
            <a:off x="6143875" y="3949550"/>
            <a:ext cx="8700" cy="578700"/>
          </a:xfrm>
          <a:prstGeom prst="straightConnector1">
            <a:avLst/>
          </a:prstGeom>
          <a:noFill/>
          <a:ln cap="flat" cmpd="sng" w="28575">
            <a:solidFill>
              <a:srgbClr val="BFBFBF"/>
            </a:solidFill>
            <a:prstDash val="solid"/>
            <a:round/>
            <a:headEnd len="sm" w="sm" type="none"/>
            <a:tailEnd len="sm" w="sm" type="none"/>
          </a:ln>
        </p:spPr>
      </p:cxnSp>
      <p:sp>
        <p:nvSpPr>
          <p:cNvPr id="433" name="Google Shape;433;g258407c0b70_2_0"/>
          <p:cNvSpPr txBox="1"/>
          <p:nvPr/>
        </p:nvSpPr>
        <p:spPr>
          <a:xfrm>
            <a:off x="3574991" y="3429000"/>
            <a:ext cx="8808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888888"/>
                </a:solidFill>
              </a:rPr>
              <a:t>USB 3.0</a:t>
            </a:r>
            <a:endParaRPr b="1" sz="1200">
              <a:solidFill>
                <a:srgbClr val="888888"/>
              </a:solidFill>
            </a:endParaRPr>
          </a:p>
        </p:txBody>
      </p:sp>
      <p:sp>
        <p:nvSpPr>
          <p:cNvPr id="434" name="Google Shape;434;g258407c0b70_2_0"/>
          <p:cNvSpPr txBox="1"/>
          <p:nvPr/>
        </p:nvSpPr>
        <p:spPr>
          <a:xfrm>
            <a:off x="3785502" y="5242700"/>
            <a:ext cx="8067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888888"/>
                </a:solidFill>
              </a:rPr>
              <a:t>GPIO</a:t>
            </a:r>
            <a:endParaRPr b="1" sz="1200">
              <a:solidFill>
                <a:srgbClr val="888888"/>
              </a:solidFill>
            </a:endParaRPr>
          </a:p>
          <a:p>
            <a:pPr indent="0" lvl="0" marL="0" rtl="0" algn="l">
              <a:spcBef>
                <a:spcPts val="0"/>
              </a:spcBef>
              <a:spcAft>
                <a:spcPts val="0"/>
              </a:spcAft>
              <a:buNone/>
            </a:pPr>
            <a:r>
              <a:rPr b="1" lang="en-US" sz="1200">
                <a:solidFill>
                  <a:srgbClr val="888888"/>
                </a:solidFill>
              </a:rPr>
              <a:t>control</a:t>
            </a:r>
            <a:endParaRPr b="1" sz="1200">
              <a:solidFill>
                <a:srgbClr val="888888"/>
              </a:solidFill>
            </a:endParaRPr>
          </a:p>
        </p:txBody>
      </p:sp>
      <p:sp>
        <p:nvSpPr>
          <p:cNvPr id="435" name="Google Shape;435;g258407c0b70_2_0"/>
          <p:cNvSpPr txBox="1"/>
          <p:nvPr/>
        </p:nvSpPr>
        <p:spPr>
          <a:xfrm>
            <a:off x="8151902" y="5124375"/>
            <a:ext cx="8067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888888"/>
                </a:solidFill>
              </a:rPr>
              <a:t>GPIO</a:t>
            </a:r>
            <a:endParaRPr b="1" sz="1200">
              <a:solidFill>
                <a:srgbClr val="888888"/>
              </a:solidFill>
            </a:endParaRPr>
          </a:p>
          <a:p>
            <a:pPr indent="0" lvl="0" marL="0" rtl="0" algn="l">
              <a:spcBef>
                <a:spcPts val="0"/>
              </a:spcBef>
              <a:spcAft>
                <a:spcPts val="0"/>
              </a:spcAft>
              <a:buNone/>
            </a:pPr>
            <a:r>
              <a:rPr b="1" lang="en-US" sz="1200">
                <a:solidFill>
                  <a:srgbClr val="888888"/>
                </a:solidFill>
              </a:rPr>
              <a:t>control</a:t>
            </a:r>
            <a:endParaRPr b="1" sz="1200">
              <a:solidFill>
                <a:srgbClr val="888888"/>
              </a:solidFill>
            </a:endParaRPr>
          </a:p>
        </p:txBody>
      </p:sp>
      <p:sp>
        <p:nvSpPr>
          <p:cNvPr id="436" name="Google Shape;436;g258407c0b70_2_0"/>
          <p:cNvSpPr txBox="1"/>
          <p:nvPr/>
        </p:nvSpPr>
        <p:spPr>
          <a:xfrm>
            <a:off x="8044752" y="3163875"/>
            <a:ext cx="8067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888888"/>
                </a:solidFill>
              </a:rPr>
              <a:t>GPIO</a:t>
            </a:r>
            <a:endParaRPr b="1" sz="1200">
              <a:solidFill>
                <a:srgbClr val="888888"/>
              </a:solidFill>
            </a:endParaRPr>
          </a:p>
          <a:p>
            <a:pPr indent="0" lvl="0" marL="0" rtl="0" algn="l">
              <a:spcBef>
                <a:spcPts val="0"/>
              </a:spcBef>
              <a:spcAft>
                <a:spcPts val="0"/>
              </a:spcAft>
              <a:buNone/>
            </a:pPr>
            <a:r>
              <a:rPr b="1" lang="en-US" sz="1200">
                <a:solidFill>
                  <a:srgbClr val="888888"/>
                </a:solidFill>
              </a:rPr>
              <a:t>control</a:t>
            </a:r>
            <a:endParaRPr b="1" sz="1200">
              <a:solidFill>
                <a:srgbClr val="888888"/>
              </a:solidFill>
            </a:endParaRPr>
          </a:p>
        </p:txBody>
      </p:sp>
      <p:sp>
        <p:nvSpPr>
          <p:cNvPr id="437" name="Google Shape;437;g258407c0b70_2_0"/>
          <p:cNvSpPr txBox="1"/>
          <p:nvPr/>
        </p:nvSpPr>
        <p:spPr>
          <a:xfrm>
            <a:off x="6125552" y="4061800"/>
            <a:ext cx="8067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888888"/>
                </a:solidFill>
              </a:rPr>
              <a:t>UART</a:t>
            </a:r>
            <a:endParaRPr b="1" sz="1200">
              <a:solidFill>
                <a:srgbClr val="888888"/>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g22e5841ec23_0_122"/>
          <p:cNvPicPr preferRelativeResize="0"/>
          <p:nvPr/>
        </p:nvPicPr>
        <p:blipFill rotWithShape="1">
          <a:blip r:embed="rId3">
            <a:alphaModFix amt="80000"/>
          </a:blip>
          <a:srcRect b="0" l="0" r="0" t="0"/>
          <a:stretch/>
        </p:blipFill>
        <p:spPr>
          <a:xfrm flipH="1">
            <a:off x="6203850" y="808775"/>
            <a:ext cx="964200" cy="964200"/>
          </a:xfrm>
          <a:prstGeom prst="rect">
            <a:avLst/>
          </a:prstGeom>
          <a:noFill/>
          <a:ln>
            <a:noFill/>
          </a:ln>
        </p:spPr>
      </p:pic>
      <p:sp>
        <p:nvSpPr>
          <p:cNvPr id="444" name="Google Shape;444;g22e5841ec23_0_122"/>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System Architecture</a:t>
            </a:r>
            <a:endParaRPr/>
          </a:p>
        </p:txBody>
      </p:sp>
      <p:sp>
        <p:nvSpPr>
          <p:cNvPr id="445" name="Google Shape;445;g22e5841ec23_0_122"/>
          <p:cNvSpPr txBox="1"/>
          <p:nvPr/>
        </p:nvSpPr>
        <p:spPr>
          <a:xfrm>
            <a:off x="5363375" y="2018450"/>
            <a:ext cx="2417700" cy="857400"/>
          </a:xfrm>
          <a:prstGeom prst="rect">
            <a:avLst/>
          </a:prstGeom>
          <a:solidFill>
            <a:srgbClr val="5A2A82"/>
          </a:solidFill>
          <a:ln>
            <a:noFill/>
          </a:ln>
          <a:effectLst>
            <a:outerShdw blurRad="57150" rotWithShape="0" algn="bl" dir="4800000" dist="57150">
              <a:srgbClr val="000000">
                <a:alpha val="25882"/>
              </a:srgbClr>
            </a:outerShdw>
          </a:effectLst>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1800"/>
              <a:buFont typeface="Arial"/>
              <a:buNone/>
            </a:pPr>
            <a:r>
              <a:rPr b="1" i="0" lang="en-US" sz="1800" u="none" cap="none" strike="noStrike">
                <a:solidFill>
                  <a:schemeClr val="lt2"/>
                </a:solidFill>
                <a:latin typeface="Arial"/>
                <a:ea typeface="Arial"/>
                <a:cs typeface="Arial"/>
                <a:sym typeface="Arial"/>
              </a:rPr>
              <a:t>ARC EM9D AIoT DK</a:t>
            </a:r>
            <a:endParaRPr b="1" i="0" sz="1800" u="none" cap="none" strike="noStrike">
              <a:solidFill>
                <a:schemeClr val="lt2"/>
              </a:solidFill>
              <a:latin typeface="Arial"/>
              <a:ea typeface="Arial"/>
              <a:cs typeface="Arial"/>
              <a:sym typeface="Arial"/>
            </a:endParaRPr>
          </a:p>
          <a:p>
            <a:pPr indent="0" lvl="0" marL="0" marR="0" rtl="0" algn="ctr">
              <a:lnSpc>
                <a:spcPct val="115000"/>
              </a:lnSpc>
              <a:spcBef>
                <a:spcPts val="600"/>
              </a:spcBef>
              <a:spcAft>
                <a:spcPts val="0"/>
              </a:spcAft>
              <a:buClr>
                <a:srgbClr val="000000"/>
              </a:buClr>
              <a:buSzPts val="1800"/>
              <a:buFont typeface="Arial"/>
              <a:buNone/>
            </a:pPr>
            <a:r>
              <a:rPr b="1" i="0" lang="en-US" sz="1800" u="none" cap="none" strike="noStrike">
                <a:solidFill>
                  <a:schemeClr val="lt2"/>
                </a:solidFill>
                <a:latin typeface="Arial"/>
                <a:ea typeface="Arial"/>
                <a:cs typeface="Arial"/>
                <a:sym typeface="Arial"/>
              </a:rPr>
              <a:t>開發板 </a:t>
            </a:r>
            <a:endParaRPr b="1" i="0" sz="800" u="none" cap="none" strike="noStrike">
              <a:solidFill>
                <a:schemeClr val="lt2"/>
              </a:solidFill>
              <a:latin typeface="Arial"/>
              <a:ea typeface="Arial"/>
              <a:cs typeface="Arial"/>
              <a:sym typeface="Arial"/>
            </a:endParaRPr>
          </a:p>
        </p:txBody>
      </p:sp>
      <p:sp>
        <p:nvSpPr>
          <p:cNvPr id="446" name="Google Shape;446;g22e5841ec23_0_122"/>
          <p:cNvSpPr txBox="1"/>
          <p:nvPr/>
        </p:nvSpPr>
        <p:spPr>
          <a:xfrm>
            <a:off x="2236025" y="2294950"/>
            <a:ext cx="2680500" cy="400200"/>
          </a:xfrm>
          <a:prstGeom prst="rect">
            <a:avLst/>
          </a:prstGeom>
          <a:solidFill>
            <a:srgbClr val="CBB1E1"/>
          </a:solidFill>
          <a:ln>
            <a:noFill/>
          </a:ln>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彩色鏡頭（冰箱內）</a:t>
            </a:r>
            <a:endParaRPr b="1" i="0" sz="400" u="none" cap="none" strike="noStrike">
              <a:solidFill>
                <a:srgbClr val="000000"/>
              </a:solidFill>
              <a:latin typeface="Arial"/>
              <a:ea typeface="Arial"/>
              <a:cs typeface="Arial"/>
              <a:sym typeface="Arial"/>
            </a:endParaRPr>
          </a:p>
        </p:txBody>
      </p:sp>
      <p:sp>
        <p:nvSpPr>
          <p:cNvPr id="447" name="Google Shape;447;g22e5841ec23_0_122"/>
          <p:cNvSpPr txBox="1"/>
          <p:nvPr/>
        </p:nvSpPr>
        <p:spPr>
          <a:xfrm>
            <a:off x="2565000" y="4261450"/>
            <a:ext cx="1932900" cy="369300"/>
          </a:xfrm>
          <a:prstGeom prst="rect">
            <a:avLst/>
          </a:prstGeom>
          <a:solidFill>
            <a:srgbClr val="CBB1E1"/>
          </a:solidFill>
          <a:ln>
            <a:noFill/>
          </a:ln>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1400"/>
              <a:buFont typeface="Arial"/>
              <a:buNone/>
            </a:pPr>
            <a:r>
              <a:rPr b="1" i="0" lang="en-US" sz="1200" u="none" cap="none" strike="noStrike">
                <a:solidFill>
                  <a:srgbClr val="000000"/>
                </a:solidFill>
                <a:latin typeface="Arial"/>
                <a:ea typeface="Arial"/>
                <a:cs typeface="Arial"/>
                <a:sym typeface="Arial"/>
              </a:rPr>
              <a:t>LED燈</a:t>
            </a:r>
            <a:endParaRPr b="1" i="0" sz="1200" u="none" cap="none" strike="noStrike">
              <a:solidFill>
                <a:srgbClr val="000000"/>
              </a:solidFill>
              <a:latin typeface="Arial"/>
              <a:ea typeface="Arial"/>
              <a:cs typeface="Arial"/>
              <a:sym typeface="Arial"/>
            </a:endParaRPr>
          </a:p>
        </p:txBody>
      </p:sp>
      <p:sp>
        <p:nvSpPr>
          <p:cNvPr id="448" name="Google Shape;448;g22e5841ec23_0_122"/>
          <p:cNvSpPr txBox="1"/>
          <p:nvPr/>
        </p:nvSpPr>
        <p:spPr>
          <a:xfrm>
            <a:off x="2434650" y="3205950"/>
            <a:ext cx="2193600" cy="400200"/>
          </a:xfrm>
          <a:prstGeom prst="rect">
            <a:avLst/>
          </a:prstGeom>
          <a:solidFill>
            <a:srgbClr val="CBB1E1"/>
          </a:solidFill>
          <a:ln>
            <a:noFill/>
          </a:ln>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光學指紋感應器 (門把上)</a:t>
            </a:r>
            <a:endParaRPr b="1" i="0" sz="400" u="none" cap="none" strike="noStrike">
              <a:solidFill>
                <a:srgbClr val="000000"/>
              </a:solidFill>
              <a:latin typeface="Arial"/>
              <a:ea typeface="Arial"/>
              <a:cs typeface="Arial"/>
              <a:sym typeface="Arial"/>
            </a:endParaRPr>
          </a:p>
        </p:txBody>
      </p:sp>
      <p:sp>
        <p:nvSpPr>
          <p:cNvPr id="449" name="Google Shape;449;g22e5841ec23_0_122"/>
          <p:cNvSpPr txBox="1"/>
          <p:nvPr/>
        </p:nvSpPr>
        <p:spPr>
          <a:xfrm>
            <a:off x="5746600" y="3864175"/>
            <a:ext cx="1657800" cy="725100"/>
          </a:xfrm>
          <a:prstGeom prst="rect">
            <a:avLst/>
          </a:prstGeom>
          <a:solidFill>
            <a:srgbClr val="CBB1E1"/>
          </a:solidFill>
          <a:ln>
            <a:noFill/>
          </a:ln>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Raspberry Pi </a:t>
            </a:r>
            <a:endParaRPr b="1" i="0" sz="1400" u="none" cap="none" strike="noStrike">
              <a:solidFill>
                <a:schemeClr val="dk1"/>
              </a:solidFill>
              <a:latin typeface="Arial"/>
              <a:ea typeface="Arial"/>
              <a:cs typeface="Arial"/>
              <a:sym typeface="Arial"/>
            </a:endParaRPr>
          </a:p>
          <a:p>
            <a:pPr indent="0" lvl="0" marL="0" marR="0" rtl="0" algn="ctr">
              <a:lnSpc>
                <a:spcPct val="115000"/>
              </a:lnSpc>
              <a:spcBef>
                <a:spcPts val="60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Model 4</a:t>
            </a:r>
            <a:endParaRPr b="1" i="0" sz="400" u="none" cap="none" strike="noStrike">
              <a:solidFill>
                <a:srgbClr val="000000"/>
              </a:solidFill>
              <a:latin typeface="Arial"/>
              <a:ea typeface="Arial"/>
              <a:cs typeface="Arial"/>
              <a:sym typeface="Arial"/>
            </a:endParaRPr>
          </a:p>
        </p:txBody>
      </p:sp>
      <p:sp>
        <p:nvSpPr>
          <p:cNvPr id="450" name="Google Shape;450;g22e5841ec23_0_122"/>
          <p:cNvSpPr txBox="1"/>
          <p:nvPr/>
        </p:nvSpPr>
        <p:spPr>
          <a:xfrm>
            <a:off x="9053613" y="3633688"/>
            <a:ext cx="1657800" cy="400200"/>
          </a:xfrm>
          <a:prstGeom prst="rect">
            <a:avLst/>
          </a:prstGeom>
          <a:solidFill>
            <a:srgbClr val="BFBFBF"/>
          </a:solidFill>
          <a:ln>
            <a:noFill/>
          </a:ln>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Line Bot</a:t>
            </a:r>
            <a:endParaRPr b="1" i="0" sz="400" u="none" cap="none" strike="noStrike">
              <a:solidFill>
                <a:srgbClr val="000000"/>
              </a:solidFill>
              <a:latin typeface="Arial"/>
              <a:ea typeface="Arial"/>
              <a:cs typeface="Arial"/>
              <a:sym typeface="Arial"/>
            </a:endParaRPr>
          </a:p>
        </p:txBody>
      </p:sp>
      <p:sp>
        <p:nvSpPr>
          <p:cNvPr id="451" name="Google Shape;451;g22e5841ec23_0_122"/>
          <p:cNvSpPr txBox="1"/>
          <p:nvPr/>
        </p:nvSpPr>
        <p:spPr>
          <a:xfrm>
            <a:off x="9053650" y="2818563"/>
            <a:ext cx="1657800" cy="400200"/>
          </a:xfrm>
          <a:prstGeom prst="rect">
            <a:avLst/>
          </a:prstGeom>
          <a:solidFill>
            <a:srgbClr val="BFBFBF"/>
          </a:solidFill>
          <a:ln>
            <a:noFill/>
          </a:ln>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Database</a:t>
            </a:r>
            <a:endParaRPr b="1" i="0" sz="400" u="none" cap="none" strike="noStrike">
              <a:solidFill>
                <a:srgbClr val="000000"/>
              </a:solidFill>
              <a:latin typeface="Arial"/>
              <a:ea typeface="Arial"/>
              <a:cs typeface="Arial"/>
              <a:sym typeface="Arial"/>
            </a:endParaRPr>
          </a:p>
        </p:txBody>
      </p:sp>
      <p:cxnSp>
        <p:nvCxnSpPr>
          <p:cNvPr id="452" name="Google Shape;452;g22e5841ec23_0_122"/>
          <p:cNvCxnSpPr>
            <a:stCxn id="449" idx="1"/>
            <a:endCxn id="446" idx="3"/>
          </p:cNvCxnSpPr>
          <p:nvPr/>
        </p:nvCxnSpPr>
        <p:spPr>
          <a:xfrm rot="10800000">
            <a:off x="4916500" y="2495125"/>
            <a:ext cx="830100" cy="1731600"/>
          </a:xfrm>
          <a:prstGeom prst="bentConnector3">
            <a:avLst>
              <a:gd fmla="val 76021" name="adj1"/>
            </a:avLst>
          </a:prstGeom>
          <a:noFill/>
          <a:ln cap="flat" cmpd="sng" w="19050">
            <a:solidFill>
              <a:srgbClr val="888888"/>
            </a:solidFill>
            <a:prstDash val="solid"/>
            <a:round/>
            <a:headEnd len="med" w="med" type="stealth"/>
            <a:tailEnd len="sm" w="sm" type="none"/>
          </a:ln>
        </p:spPr>
      </p:cxnSp>
      <p:cxnSp>
        <p:nvCxnSpPr>
          <p:cNvPr id="453" name="Google Shape;453;g22e5841ec23_0_122"/>
          <p:cNvCxnSpPr>
            <a:stCxn id="448" idx="3"/>
            <a:endCxn id="449" idx="1"/>
          </p:cNvCxnSpPr>
          <p:nvPr/>
        </p:nvCxnSpPr>
        <p:spPr>
          <a:xfrm>
            <a:off x="4628250" y="3406050"/>
            <a:ext cx="1118400" cy="820800"/>
          </a:xfrm>
          <a:prstGeom prst="bentConnector3">
            <a:avLst>
              <a:gd fmla="val 43571" name="adj1"/>
            </a:avLst>
          </a:prstGeom>
          <a:noFill/>
          <a:ln cap="flat" cmpd="sng" w="19050">
            <a:solidFill>
              <a:srgbClr val="888888"/>
            </a:solidFill>
            <a:prstDash val="solid"/>
            <a:round/>
            <a:headEnd len="sm" w="sm" type="none"/>
            <a:tailEnd len="med" w="med" type="stealth"/>
          </a:ln>
        </p:spPr>
      </p:cxnSp>
      <p:cxnSp>
        <p:nvCxnSpPr>
          <p:cNvPr id="454" name="Google Shape;454;g22e5841ec23_0_122"/>
          <p:cNvCxnSpPr>
            <a:stCxn id="447" idx="3"/>
            <a:endCxn id="449" idx="1"/>
          </p:cNvCxnSpPr>
          <p:nvPr/>
        </p:nvCxnSpPr>
        <p:spPr>
          <a:xfrm flipH="1" rot="10800000">
            <a:off x="4497900" y="4226800"/>
            <a:ext cx="1248600" cy="219300"/>
          </a:xfrm>
          <a:prstGeom prst="bentConnector3">
            <a:avLst>
              <a:gd fmla="val 50004" name="adj1"/>
            </a:avLst>
          </a:prstGeom>
          <a:noFill/>
          <a:ln cap="flat" cmpd="sng" w="19050">
            <a:solidFill>
              <a:srgbClr val="888888"/>
            </a:solidFill>
            <a:prstDash val="solid"/>
            <a:round/>
            <a:headEnd len="sm" w="sm" type="none"/>
            <a:tailEnd len="med" w="med" type="stealth"/>
          </a:ln>
        </p:spPr>
      </p:cxnSp>
      <p:cxnSp>
        <p:nvCxnSpPr>
          <p:cNvPr id="455" name="Google Shape;455;g22e5841ec23_0_122"/>
          <p:cNvCxnSpPr/>
          <p:nvPr/>
        </p:nvCxnSpPr>
        <p:spPr>
          <a:xfrm>
            <a:off x="6724625" y="2799650"/>
            <a:ext cx="3300" cy="1064400"/>
          </a:xfrm>
          <a:prstGeom prst="straightConnector1">
            <a:avLst/>
          </a:prstGeom>
          <a:noFill/>
          <a:ln cap="flat" cmpd="sng" w="19050">
            <a:solidFill>
              <a:srgbClr val="888888"/>
            </a:solidFill>
            <a:prstDash val="solid"/>
            <a:round/>
            <a:headEnd len="sm" w="sm" type="none"/>
            <a:tailEnd len="med" w="med" type="stealth"/>
          </a:ln>
        </p:spPr>
      </p:cxnSp>
      <p:cxnSp>
        <p:nvCxnSpPr>
          <p:cNvPr id="456" name="Google Shape;456;g22e5841ec23_0_122"/>
          <p:cNvCxnSpPr>
            <a:stCxn id="457" idx="3"/>
          </p:cNvCxnSpPr>
          <p:nvPr/>
        </p:nvCxnSpPr>
        <p:spPr>
          <a:xfrm flipH="1" rot="10800000">
            <a:off x="8096243" y="3831577"/>
            <a:ext cx="918600" cy="230700"/>
          </a:xfrm>
          <a:prstGeom prst="bentConnector3">
            <a:avLst>
              <a:gd fmla="val 50000" name="adj1"/>
            </a:avLst>
          </a:prstGeom>
          <a:noFill/>
          <a:ln cap="flat" cmpd="sng" w="19050">
            <a:solidFill>
              <a:srgbClr val="888888"/>
            </a:solidFill>
            <a:prstDash val="dot"/>
            <a:round/>
            <a:headEnd len="sm" w="sm" type="none"/>
            <a:tailEnd len="med" w="med" type="stealth"/>
          </a:ln>
        </p:spPr>
      </p:cxnSp>
      <p:cxnSp>
        <p:nvCxnSpPr>
          <p:cNvPr id="458" name="Google Shape;458;g22e5841ec23_0_122"/>
          <p:cNvCxnSpPr>
            <a:endCxn id="450" idx="0"/>
          </p:cNvCxnSpPr>
          <p:nvPr/>
        </p:nvCxnSpPr>
        <p:spPr>
          <a:xfrm>
            <a:off x="9882513" y="3179788"/>
            <a:ext cx="0" cy="453900"/>
          </a:xfrm>
          <a:prstGeom prst="straightConnector1">
            <a:avLst/>
          </a:prstGeom>
          <a:noFill/>
          <a:ln cap="flat" cmpd="sng" w="19050">
            <a:solidFill>
              <a:srgbClr val="888888"/>
            </a:solidFill>
            <a:prstDash val="dot"/>
            <a:round/>
            <a:headEnd len="med" w="med" type="stealth"/>
            <a:tailEnd len="med" w="med" type="stealth"/>
          </a:ln>
        </p:spPr>
      </p:cxnSp>
      <p:pic>
        <p:nvPicPr>
          <p:cNvPr id="459" name="Google Shape;459;g22e5841ec23_0_122"/>
          <p:cNvPicPr preferRelativeResize="0"/>
          <p:nvPr/>
        </p:nvPicPr>
        <p:blipFill rotWithShape="1">
          <a:blip r:embed="rId4">
            <a:alphaModFix/>
          </a:blip>
          <a:srcRect b="0" l="0" r="0" t="0"/>
          <a:stretch/>
        </p:blipFill>
        <p:spPr>
          <a:xfrm>
            <a:off x="9400475" y="4842175"/>
            <a:ext cx="964125" cy="964125"/>
          </a:xfrm>
          <a:prstGeom prst="rect">
            <a:avLst/>
          </a:prstGeom>
          <a:noFill/>
          <a:ln>
            <a:noFill/>
          </a:ln>
        </p:spPr>
      </p:pic>
      <p:pic>
        <p:nvPicPr>
          <p:cNvPr id="460" name="Google Shape;460;g22e5841ec23_0_122"/>
          <p:cNvPicPr preferRelativeResize="0"/>
          <p:nvPr/>
        </p:nvPicPr>
        <p:blipFill rotWithShape="1">
          <a:blip r:embed="rId5">
            <a:alphaModFix/>
          </a:blip>
          <a:srcRect b="0" l="0" r="0" t="0"/>
          <a:stretch/>
        </p:blipFill>
        <p:spPr>
          <a:xfrm>
            <a:off x="961250" y="2147225"/>
            <a:ext cx="725100" cy="725100"/>
          </a:xfrm>
          <a:prstGeom prst="rect">
            <a:avLst/>
          </a:prstGeom>
          <a:noFill/>
          <a:ln>
            <a:noFill/>
          </a:ln>
        </p:spPr>
      </p:pic>
      <p:pic>
        <p:nvPicPr>
          <p:cNvPr id="461" name="Google Shape;461;g22e5841ec23_0_122"/>
          <p:cNvPicPr preferRelativeResize="0"/>
          <p:nvPr/>
        </p:nvPicPr>
        <p:blipFill rotWithShape="1">
          <a:blip r:embed="rId4">
            <a:alphaModFix/>
          </a:blip>
          <a:srcRect b="0" l="0" r="0" t="0"/>
          <a:stretch/>
        </p:blipFill>
        <p:spPr>
          <a:xfrm>
            <a:off x="841725" y="3516062"/>
            <a:ext cx="964125" cy="964125"/>
          </a:xfrm>
          <a:prstGeom prst="rect">
            <a:avLst/>
          </a:prstGeom>
          <a:noFill/>
          <a:ln>
            <a:noFill/>
          </a:ln>
        </p:spPr>
      </p:pic>
      <p:cxnSp>
        <p:nvCxnSpPr>
          <p:cNvPr id="462" name="Google Shape;462;g22e5841ec23_0_122"/>
          <p:cNvCxnSpPr>
            <a:stCxn id="450" idx="2"/>
            <a:endCxn id="459" idx="0"/>
          </p:cNvCxnSpPr>
          <p:nvPr/>
        </p:nvCxnSpPr>
        <p:spPr>
          <a:xfrm>
            <a:off x="9882513" y="4033888"/>
            <a:ext cx="0" cy="808200"/>
          </a:xfrm>
          <a:prstGeom prst="straightConnector1">
            <a:avLst/>
          </a:prstGeom>
          <a:noFill/>
          <a:ln cap="flat" cmpd="sng" w="19050">
            <a:solidFill>
              <a:srgbClr val="888888"/>
            </a:solidFill>
            <a:prstDash val="dot"/>
            <a:round/>
            <a:headEnd len="med" w="med" type="stealth"/>
            <a:tailEnd len="med" w="med" type="stealth"/>
          </a:ln>
        </p:spPr>
      </p:cxnSp>
      <p:cxnSp>
        <p:nvCxnSpPr>
          <p:cNvPr id="463" name="Google Shape;463;g22e5841ec23_0_122"/>
          <p:cNvCxnSpPr>
            <a:stCxn id="460" idx="3"/>
            <a:endCxn id="446" idx="1"/>
          </p:cNvCxnSpPr>
          <p:nvPr/>
        </p:nvCxnSpPr>
        <p:spPr>
          <a:xfrm flipH="1" rot="10800000">
            <a:off x="1686350" y="2495075"/>
            <a:ext cx="549600" cy="14700"/>
          </a:xfrm>
          <a:prstGeom prst="straightConnector1">
            <a:avLst/>
          </a:prstGeom>
          <a:noFill/>
          <a:ln cap="flat" cmpd="sng" w="19050">
            <a:solidFill>
              <a:srgbClr val="888888"/>
            </a:solidFill>
            <a:prstDash val="solid"/>
            <a:round/>
            <a:headEnd len="sm" w="sm" type="none"/>
            <a:tailEnd len="med" w="med" type="stealth"/>
          </a:ln>
        </p:spPr>
      </p:cxnSp>
      <p:cxnSp>
        <p:nvCxnSpPr>
          <p:cNvPr id="464" name="Google Shape;464;g22e5841ec23_0_122"/>
          <p:cNvCxnSpPr>
            <a:endCxn id="448" idx="1"/>
          </p:cNvCxnSpPr>
          <p:nvPr/>
        </p:nvCxnSpPr>
        <p:spPr>
          <a:xfrm flipH="1" rot="10800000">
            <a:off x="1804050" y="3406050"/>
            <a:ext cx="630600" cy="315300"/>
          </a:xfrm>
          <a:prstGeom prst="straightConnector1">
            <a:avLst/>
          </a:prstGeom>
          <a:noFill/>
          <a:ln cap="flat" cmpd="sng" w="19050">
            <a:solidFill>
              <a:srgbClr val="888888"/>
            </a:solidFill>
            <a:prstDash val="solid"/>
            <a:round/>
            <a:headEnd len="sm" w="sm" type="none"/>
            <a:tailEnd len="med" w="med" type="stealth"/>
          </a:ln>
        </p:spPr>
      </p:cxnSp>
      <p:cxnSp>
        <p:nvCxnSpPr>
          <p:cNvPr id="465" name="Google Shape;465;g22e5841ec23_0_122"/>
          <p:cNvCxnSpPr/>
          <p:nvPr/>
        </p:nvCxnSpPr>
        <p:spPr>
          <a:xfrm flipH="1" rot="10800000">
            <a:off x="862710" y="5545509"/>
            <a:ext cx="692100" cy="8400"/>
          </a:xfrm>
          <a:prstGeom prst="straightConnector1">
            <a:avLst/>
          </a:prstGeom>
          <a:noFill/>
          <a:ln cap="flat" cmpd="sng" w="19050">
            <a:solidFill>
              <a:srgbClr val="888888"/>
            </a:solidFill>
            <a:prstDash val="solid"/>
            <a:round/>
            <a:headEnd len="med" w="med" type="stealth"/>
            <a:tailEnd len="med" w="med" type="stealth"/>
          </a:ln>
        </p:spPr>
      </p:cxnSp>
      <p:cxnSp>
        <p:nvCxnSpPr>
          <p:cNvPr id="466" name="Google Shape;466;g22e5841ec23_0_122"/>
          <p:cNvCxnSpPr/>
          <p:nvPr/>
        </p:nvCxnSpPr>
        <p:spPr>
          <a:xfrm flipH="1" rot="10800000">
            <a:off x="862699" y="5763422"/>
            <a:ext cx="692100" cy="8400"/>
          </a:xfrm>
          <a:prstGeom prst="straightConnector1">
            <a:avLst/>
          </a:prstGeom>
          <a:noFill/>
          <a:ln cap="flat" cmpd="sng" w="19050">
            <a:solidFill>
              <a:srgbClr val="888888"/>
            </a:solidFill>
            <a:prstDash val="solid"/>
            <a:round/>
            <a:headEnd len="sm" w="sm" type="none"/>
            <a:tailEnd len="sm" w="sm" type="none"/>
          </a:ln>
        </p:spPr>
      </p:cxnSp>
      <p:cxnSp>
        <p:nvCxnSpPr>
          <p:cNvPr id="467" name="Google Shape;467;g22e5841ec23_0_122"/>
          <p:cNvCxnSpPr/>
          <p:nvPr/>
        </p:nvCxnSpPr>
        <p:spPr>
          <a:xfrm flipH="1" rot="10800000">
            <a:off x="862699" y="5981335"/>
            <a:ext cx="692100" cy="8400"/>
          </a:xfrm>
          <a:prstGeom prst="straightConnector1">
            <a:avLst/>
          </a:prstGeom>
          <a:noFill/>
          <a:ln cap="flat" cmpd="sng" w="19050">
            <a:solidFill>
              <a:srgbClr val="888888"/>
            </a:solidFill>
            <a:prstDash val="dot"/>
            <a:round/>
            <a:headEnd len="sm" w="sm" type="none"/>
            <a:tailEnd len="sm" w="sm" type="none"/>
          </a:ln>
        </p:spPr>
      </p:cxnSp>
      <p:sp>
        <p:nvSpPr>
          <p:cNvPr id="468" name="Google Shape;468;g22e5841ec23_0_122"/>
          <p:cNvSpPr txBox="1"/>
          <p:nvPr/>
        </p:nvSpPr>
        <p:spPr>
          <a:xfrm>
            <a:off x="1802301" y="5328849"/>
            <a:ext cx="1866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Arial"/>
                <a:ea typeface="Arial"/>
                <a:cs typeface="Arial"/>
                <a:sym typeface="Arial"/>
              </a:rPr>
              <a:t>data transmit direction</a:t>
            </a:r>
            <a:endParaRPr b="0" i="0" sz="1200" u="none" cap="none" strike="noStrike">
              <a:solidFill>
                <a:srgbClr val="888888"/>
              </a:solidFill>
              <a:latin typeface="Arial"/>
              <a:ea typeface="Arial"/>
              <a:cs typeface="Arial"/>
              <a:sym typeface="Arial"/>
            </a:endParaRPr>
          </a:p>
        </p:txBody>
      </p:sp>
      <p:sp>
        <p:nvSpPr>
          <p:cNvPr id="469" name="Google Shape;469;g22e5841ec23_0_122"/>
          <p:cNvSpPr txBox="1"/>
          <p:nvPr/>
        </p:nvSpPr>
        <p:spPr>
          <a:xfrm>
            <a:off x="1802301" y="5546743"/>
            <a:ext cx="1866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Arial"/>
                <a:ea typeface="Arial"/>
                <a:cs typeface="Arial"/>
                <a:sym typeface="Arial"/>
              </a:rPr>
              <a:t>wired connection</a:t>
            </a:r>
            <a:endParaRPr b="0" i="0" sz="1200" u="none" cap="none" strike="noStrike">
              <a:solidFill>
                <a:srgbClr val="888888"/>
              </a:solidFill>
              <a:latin typeface="Arial"/>
              <a:ea typeface="Arial"/>
              <a:cs typeface="Arial"/>
              <a:sym typeface="Arial"/>
            </a:endParaRPr>
          </a:p>
        </p:txBody>
      </p:sp>
      <p:sp>
        <p:nvSpPr>
          <p:cNvPr id="470" name="Google Shape;470;g22e5841ec23_0_122"/>
          <p:cNvSpPr txBox="1"/>
          <p:nvPr/>
        </p:nvSpPr>
        <p:spPr>
          <a:xfrm>
            <a:off x="1802301" y="5764636"/>
            <a:ext cx="1866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Arial"/>
                <a:ea typeface="Arial"/>
                <a:cs typeface="Arial"/>
                <a:sym typeface="Arial"/>
              </a:rPr>
              <a:t>wireless connection</a:t>
            </a:r>
            <a:endParaRPr b="0" i="0" sz="1200" u="none" cap="none" strike="noStrike">
              <a:solidFill>
                <a:srgbClr val="888888"/>
              </a:solidFill>
              <a:latin typeface="Arial"/>
              <a:ea typeface="Arial"/>
              <a:cs typeface="Arial"/>
              <a:sym typeface="Arial"/>
            </a:endParaRPr>
          </a:p>
        </p:txBody>
      </p:sp>
      <p:sp>
        <p:nvSpPr>
          <p:cNvPr id="457" name="Google Shape;457;g22e5841ec23_0_122"/>
          <p:cNvSpPr txBox="1"/>
          <p:nvPr/>
        </p:nvSpPr>
        <p:spPr>
          <a:xfrm>
            <a:off x="7351943" y="3831427"/>
            <a:ext cx="744300" cy="461700"/>
          </a:xfrm>
          <a:prstGeom prst="rect">
            <a:avLst/>
          </a:prstGeom>
          <a:solidFill>
            <a:srgbClr val="88888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2"/>
                </a:solidFill>
                <a:latin typeface="Arial"/>
                <a:ea typeface="Arial"/>
                <a:cs typeface="Arial"/>
                <a:sym typeface="Arial"/>
              </a:rPr>
              <a:t>HTTP Request</a:t>
            </a:r>
            <a:endParaRPr b="0" i="0" sz="900" u="none" cap="none" strike="noStrike">
              <a:solidFill>
                <a:schemeClr val="lt2"/>
              </a:solidFill>
              <a:latin typeface="Arial"/>
              <a:ea typeface="Arial"/>
              <a:cs typeface="Arial"/>
              <a:sym typeface="Arial"/>
            </a:endParaRPr>
          </a:p>
        </p:txBody>
      </p:sp>
      <p:sp>
        <p:nvSpPr>
          <p:cNvPr id="471" name="Google Shape;471;g22e5841ec23_0_122"/>
          <p:cNvSpPr txBox="1"/>
          <p:nvPr/>
        </p:nvSpPr>
        <p:spPr>
          <a:xfrm>
            <a:off x="4021338" y="3546225"/>
            <a:ext cx="964200" cy="323100"/>
          </a:xfrm>
          <a:prstGeom prst="rect">
            <a:avLst/>
          </a:prstGeom>
          <a:solidFill>
            <a:srgbClr val="88888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2"/>
                </a:solidFill>
                <a:latin typeface="Arial"/>
                <a:ea typeface="Arial"/>
                <a:cs typeface="Arial"/>
                <a:sym typeface="Arial"/>
              </a:rPr>
              <a:t>指紋辨識模組</a:t>
            </a:r>
            <a:endParaRPr b="0" i="0" sz="900" u="none" cap="none" strike="noStrike">
              <a:solidFill>
                <a:schemeClr val="lt2"/>
              </a:solidFill>
              <a:latin typeface="Arial"/>
              <a:ea typeface="Arial"/>
              <a:cs typeface="Arial"/>
              <a:sym typeface="Arial"/>
            </a:endParaRPr>
          </a:p>
        </p:txBody>
      </p:sp>
      <p:sp>
        <p:nvSpPr>
          <p:cNvPr id="472" name="Google Shape;472;g22e5841ec23_0_122"/>
          <p:cNvSpPr txBox="1"/>
          <p:nvPr/>
        </p:nvSpPr>
        <p:spPr>
          <a:xfrm>
            <a:off x="6722437" y="3088975"/>
            <a:ext cx="830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500" u="none" cap="none" strike="noStrike">
                <a:solidFill>
                  <a:srgbClr val="888888"/>
                </a:solidFill>
                <a:latin typeface="Arial"/>
                <a:ea typeface="Arial"/>
                <a:cs typeface="Arial"/>
                <a:sym typeface="Arial"/>
              </a:rPr>
              <a:t>UART</a:t>
            </a:r>
            <a:endParaRPr b="1" i="0" sz="1500" u="none" cap="none" strike="noStrike">
              <a:solidFill>
                <a:srgbClr val="888888"/>
              </a:solidFill>
              <a:latin typeface="Arial"/>
              <a:ea typeface="Arial"/>
              <a:cs typeface="Arial"/>
              <a:sym typeface="Arial"/>
            </a:endParaRPr>
          </a:p>
        </p:txBody>
      </p:sp>
      <p:cxnSp>
        <p:nvCxnSpPr>
          <p:cNvPr id="473" name="Google Shape;473;g22e5841ec23_0_122"/>
          <p:cNvCxnSpPr>
            <a:stCxn id="447" idx="1"/>
            <a:endCxn id="461" idx="3"/>
          </p:cNvCxnSpPr>
          <p:nvPr/>
        </p:nvCxnSpPr>
        <p:spPr>
          <a:xfrm rot="10800000">
            <a:off x="1806000" y="3998200"/>
            <a:ext cx="759000" cy="447900"/>
          </a:xfrm>
          <a:prstGeom prst="straightConnector1">
            <a:avLst/>
          </a:prstGeom>
          <a:noFill/>
          <a:ln cap="flat" cmpd="sng" w="19050">
            <a:solidFill>
              <a:srgbClr val="888888"/>
            </a:solidFill>
            <a:prstDash val="solid"/>
            <a:round/>
            <a:headEnd len="sm" w="sm" type="none"/>
            <a:tailEnd len="med" w="med" type="stealth"/>
          </a:ln>
        </p:spPr>
      </p:cxnSp>
      <p:cxnSp>
        <p:nvCxnSpPr>
          <p:cNvPr id="474" name="Google Shape;474;g22e5841ec23_0_122"/>
          <p:cNvCxnSpPr>
            <a:endCxn id="475" idx="1"/>
          </p:cNvCxnSpPr>
          <p:nvPr/>
        </p:nvCxnSpPr>
        <p:spPr>
          <a:xfrm rot="-5400000">
            <a:off x="7633000" y="2606138"/>
            <a:ext cx="2124900" cy="716400"/>
          </a:xfrm>
          <a:prstGeom prst="bentConnector2">
            <a:avLst/>
          </a:prstGeom>
          <a:noFill/>
          <a:ln cap="flat" cmpd="sng" w="19050">
            <a:solidFill>
              <a:srgbClr val="888888"/>
            </a:solidFill>
            <a:prstDash val="dot"/>
            <a:round/>
            <a:headEnd len="sm" w="sm" type="none"/>
            <a:tailEnd len="med" w="med" type="stealth"/>
          </a:ln>
        </p:spPr>
      </p:cxnSp>
      <p:cxnSp>
        <p:nvCxnSpPr>
          <p:cNvPr id="476" name="Google Shape;476;g22e5841ec23_0_122"/>
          <p:cNvCxnSpPr/>
          <p:nvPr/>
        </p:nvCxnSpPr>
        <p:spPr>
          <a:xfrm>
            <a:off x="6343625" y="2799650"/>
            <a:ext cx="3300" cy="1064400"/>
          </a:xfrm>
          <a:prstGeom prst="straightConnector1">
            <a:avLst/>
          </a:prstGeom>
          <a:noFill/>
          <a:ln cap="flat" cmpd="sng" w="19050">
            <a:solidFill>
              <a:srgbClr val="888888"/>
            </a:solidFill>
            <a:prstDash val="solid"/>
            <a:round/>
            <a:headEnd len="sm" w="sm" type="stealth"/>
            <a:tailEnd len="sm" w="sm" type="none"/>
          </a:ln>
        </p:spPr>
      </p:cxnSp>
      <p:pic>
        <p:nvPicPr>
          <p:cNvPr id="477" name="Google Shape;477;g22e5841ec23_0_122"/>
          <p:cNvPicPr preferRelativeResize="0"/>
          <p:nvPr/>
        </p:nvPicPr>
        <p:blipFill rotWithShape="1">
          <a:blip r:embed="rId6">
            <a:alphaModFix/>
          </a:blip>
          <a:srcRect b="0" l="0" r="0" t="0"/>
          <a:stretch/>
        </p:blipFill>
        <p:spPr>
          <a:xfrm>
            <a:off x="10467100" y="3886900"/>
            <a:ext cx="692100" cy="692100"/>
          </a:xfrm>
          <a:prstGeom prst="rect">
            <a:avLst/>
          </a:prstGeom>
          <a:noFill/>
          <a:ln>
            <a:noFill/>
          </a:ln>
          <a:effectLst>
            <a:outerShdw blurRad="57150" rotWithShape="0" algn="bl" dir="5400000" dist="19050">
              <a:srgbClr val="000000">
                <a:alpha val="37647"/>
              </a:srgbClr>
            </a:outerShdw>
          </a:effectLst>
        </p:spPr>
      </p:pic>
      <p:sp>
        <p:nvSpPr>
          <p:cNvPr id="475" name="Google Shape;475;g22e5841ec23_0_122"/>
          <p:cNvSpPr txBox="1"/>
          <p:nvPr/>
        </p:nvSpPr>
        <p:spPr>
          <a:xfrm>
            <a:off x="9053650" y="1577888"/>
            <a:ext cx="1657800" cy="648000"/>
          </a:xfrm>
          <a:prstGeom prst="rect">
            <a:avLst/>
          </a:prstGeom>
          <a:solidFill>
            <a:schemeClr val="accent6"/>
          </a:solidFill>
          <a:ln>
            <a:noFill/>
          </a:ln>
          <a:effectLst>
            <a:outerShdw blurRad="57150" rotWithShape="0" algn="bl" dir="5400000" dist="38100">
              <a:srgbClr val="000000">
                <a:alpha val="40784"/>
              </a:srgbClr>
            </a:outerShdw>
          </a:effectLst>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Google Vision API</a:t>
            </a:r>
            <a:endParaRPr b="1" i="0" sz="400" u="none" cap="none" strike="noStrike">
              <a:solidFill>
                <a:schemeClr val="lt1"/>
              </a:solidFill>
              <a:latin typeface="Arial"/>
              <a:ea typeface="Arial"/>
              <a:cs typeface="Arial"/>
              <a:sym typeface="Arial"/>
            </a:endParaRPr>
          </a:p>
        </p:txBody>
      </p:sp>
      <p:pic>
        <p:nvPicPr>
          <p:cNvPr id="478" name="Google Shape;478;g22e5841ec23_0_122"/>
          <p:cNvPicPr preferRelativeResize="0"/>
          <p:nvPr/>
        </p:nvPicPr>
        <p:blipFill rotWithShape="1">
          <a:blip r:embed="rId7">
            <a:alphaModFix/>
          </a:blip>
          <a:srcRect b="0" l="0" r="54306" t="0"/>
          <a:stretch/>
        </p:blipFill>
        <p:spPr>
          <a:xfrm>
            <a:off x="10181400" y="799750"/>
            <a:ext cx="1248600" cy="1302100"/>
          </a:xfrm>
          <a:prstGeom prst="rect">
            <a:avLst/>
          </a:prstGeom>
          <a:noFill/>
          <a:ln>
            <a:noFill/>
          </a:ln>
          <a:effectLst>
            <a:outerShdw blurRad="57150" rotWithShape="0" algn="bl" dir="5400000" dist="47625">
              <a:srgbClr val="000000">
                <a:alpha val="24705"/>
              </a:srgbClr>
            </a:outerShdw>
          </a:effectLst>
        </p:spPr>
      </p:pic>
      <p:sp>
        <p:nvSpPr>
          <p:cNvPr id="479" name="Google Shape;479;g22e5841ec23_0_122"/>
          <p:cNvSpPr txBox="1"/>
          <p:nvPr/>
        </p:nvSpPr>
        <p:spPr>
          <a:xfrm>
            <a:off x="4944000" y="1302925"/>
            <a:ext cx="1563600" cy="743400"/>
          </a:xfrm>
          <a:prstGeom prst="rect">
            <a:avLst/>
          </a:prstGeom>
          <a:solidFill>
            <a:schemeClr val="accent2"/>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00"/>
              <a:buFont typeface="Arial"/>
              <a:buNone/>
            </a:pPr>
            <a:r>
              <a:rPr b="1" lang="en-US" sz="1100" u="sng">
                <a:solidFill>
                  <a:schemeClr val="lt2"/>
                </a:solidFill>
              </a:rPr>
              <a:t>Custom Resnet:</a:t>
            </a:r>
            <a:endParaRPr b="1" sz="1100" u="sng">
              <a:solidFill>
                <a:schemeClr val="lt2"/>
              </a:solidFill>
            </a:endParaRPr>
          </a:p>
          <a:p>
            <a:pPr indent="0" lvl="0" marL="0" marR="0" rtl="0" algn="ctr">
              <a:lnSpc>
                <a:spcPct val="115000"/>
              </a:lnSpc>
              <a:spcBef>
                <a:spcPts val="0"/>
              </a:spcBef>
              <a:spcAft>
                <a:spcPts val="0"/>
              </a:spcAft>
              <a:buClr>
                <a:srgbClr val="000000"/>
              </a:buClr>
              <a:buSzPts val="900"/>
              <a:buFont typeface="Arial"/>
              <a:buNone/>
            </a:pPr>
            <a:r>
              <a:rPr b="0" i="0" lang="en-US" sz="1100" u="none" cap="none" strike="noStrike">
                <a:solidFill>
                  <a:schemeClr val="lt2"/>
                </a:solidFill>
                <a:latin typeface="Arial"/>
                <a:ea typeface="Arial"/>
                <a:cs typeface="Arial"/>
                <a:sym typeface="Arial"/>
              </a:rPr>
              <a:t>Food Classification Model</a:t>
            </a:r>
            <a:endParaRPr b="0" i="0" sz="1100" u="none" cap="none" strike="noStrike">
              <a:solidFill>
                <a:schemeClr val="lt2"/>
              </a:solidFill>
              <a:latin typeface="Arial"/>
              <a:ea typeface="Arial"/>
              <a:cs typeface="Arial"/>
              <a:sym typeface="Arial"/>
            </a:endParaRPr>
          </a:p>
        </p:txBody>
      </p:sp>
      <p:sp>
        <p:nvSpPr>
          <p:cNvPr id="480" name="Google Shape;480;g22e5841ec23_0_122"/>
          <p:cNvSpPr txBox="1"/>
          <p:nvPr/>
        </p:nvSpPr>
        <p:spPr>
          <a:xfrm>
            <a:off x="8184762" y="4062275"/>
            <a:ext cx="830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rgbClr val="888888"/>
                </a:solidFill>
              </a:rPr>
              <a:t>wifi</a:t>
            </a:r>
            <a:endParaRPr b="1" i="0" sz="1200" u="none" cap="none" strike="noStrike">
              <a:solidFill>
                <a:srgbClr val="888888"/>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2e3efc74d1_0_85"/>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Hardware Spec</a:t>
            </a:r>
            <a:endParaRPr/>
          </a:p>
        </p:txBody>
      </p:sp>
      <p:sp>
        <p:nvSpPr>
          <p:cNvPr id="487" name="Google Shape;487;g22e3efc74d1_0_85"/>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488" name="Google Shape;488;g22e3efc74d1_0_85"/>
          <p:cNvSpPr txBox="1"/>
          <p:nvPr>
            <p:ph idx="2" type="body"/>
          </p:nvPr>
        </p:nvSpPr>
        <p:spPr>
          <a:xfrm>
            <a:off x="533400" y="1704560"/>
            <a:ext cx="11125200" cy="47697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0"/>
              </a:spcBef>
              <a:spcAft>
                <a:spcPts val="0"/>
              </a:spcAft>
              <a:buSzPts val="2400"/>
              <a:buAutoNum type="arabicPeriod"/>
            </a:pPr>
            <a:r>
              <a:rPr lang="en-US"/>
              <a:t>ARC EM9D AIoT DK 開發板 </a:t>
            </a:r>
            <a:endParaRPr/>
          </a:p>
          <a:p>
            <a:pPr indent="-381000" lvl="0" marL="457200" rtl="0" algn="l">
              <a:lnSpc>
                <a:spcPct val="150000"/>
              </a:lnSpc>
              <a:spcBef>
                <a:spcPts val="0"/>
              </a:spcBef>
              <a:spcAft>
                <a:spcPts val="0"/>
              </a:spcAft>
              <a:buSzPts val="2400"/>
              <a:buAutoNum type="arabicPeriod"/>
            </a:pPr>
            <a:r>
              <a:rPr lang="en-US"/>
              <a:t>光學指紋感應器：</a:t>
            </a:r>
            <a:r>
              <a:rPr lang="en-US" sz="2000" u="sng">
                <a:solidFill>
                  <a:schemeClr val="hlink"/>
                </a:solidFill>
                <a:highlight>
                  <a:srgbClr val="FFFFFF"/>
                </a:highlight>
                <a:latin typeface="Helvetica Neue"/>
                <a:ea typeface="Helvetica Neue"/>
                <a:cs typeface="Helvetica Neue"/>
                <a:sym typeface="Helvetica Neue"/>
                <a:hlinkClick r:id="rId3"/>
              </a:rPr>
              <a:t>AS608 Optical Fingerprint Reader Sensor Module</a:t>
            </a:r>
            <a:endParaRPr sz="2000">
              <a:highlight>
                <a:srgbClr val="FFFFFF"/>
              </a:highlight>
              <a:latin typeface="Helvetica Neue"/>
              <a:ea typeface="Helvetica Neue"/>
              <a:cs typeface="Helvetica Neue"/>
              <a:sym typeface="Helvetica Neue"/>
            </a:endParaRPr>
          </a:p>
          <a:p>
            <a:pPr indent="-381000" lvl="0" marL="457200" rtl="0" algn="l">
              <a:lnSpc>
                <a:spcPct val="150000"/>
              </a:lnSpc>
              <a:spcBef>
                <a:spcPts val="0"/>
              </a:spcBef>
              <a:spcAft>
                <a:spcPts val="0"/>
              </a:spcAft>
              <a:buSzPts val="2400"/>
              <a:buAutoNum type="arabicPeriod"/>
            </a:pPr>
            <a:r>
              <a:rPr lang="en-US"/>
              <a:t>食品影像辨識鏡頭：Logitech c310 webcam</a:t>
            </a:r>
            <a:endParaRPr/>
          </a:p>
          <a:p>
            <a:pPr indent="-381000" lvl="0" marL="457200" rtl="0" algn="l">
              <a:lnSpc>
                <a:spcPct val="150000"/>
              </a:lnSpc>
              <a:spcBef>
                <a:spcPts val="0"/>
              </a:spcBef>
              <a:spcAft>
                <a:spcPts val="0"/>
              </a:spcAft>
              <a:buSzPts val="2400"/>
              <a:buAutoNum type="arabicPeriod"/>
            </a:pPr>
            <a:r>
              <a:rPr lang="en-US"/>
              <a:t>Raspberry Pi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2e5841ec23_0_18"/>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200"/>
              <a:buFont typeface="Arial"/>
              <a:buNone/>
            </a:pPr>
            <a:r>
              <a:rPr lang="en-US"/>
              <a:t>User Pain Point</a:t>
            </a:r>
            <a:endParaRPr/>
          </a:p>
        </p:txBody>
      </p:sp>
      <p:sp>
        <p:nvSpPr>
          <p:cNvPr id="272" name="Google Shape;272;g22e5841ec23_0_18"/>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Font typeface="Arial"/>
              <a:buNone/>
            </a:pPr>
            <a:r>
              <a:rPr lang="en-US"/>
              <a:t>你的</a:t>
            </a:r>
            <a:r>
              <a:rPr lang="en-US"/>
              <a:t>共用</a:t>
            </a:r>
            <a:r>
              <a:rPr lang="en-US"/>
              <a:t>冰箱是不是有這種問題？</a:t>
            </a:r>
            <a:endParaRPr/>
          </a:p>
        </p:txBody>
      </p:sp>
      <p:sp>
        <p:nvSpPr>
          <p:cNvPr id="273" name="Google Shape;273;g22e5841ec23_0_18"/>
          <p:cNvSpPr txBox="1"/>
          <p:nvPr>
            <p:ph idx="4" type="body"/>
          </p:nvPr>
        </p:nvSpPr>
        <p:spPr>
          <a:xfrm>
            <a:off x="4408688" y="1466000"/>
            <a:ext cx="3371400" cy="2274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600"/>
              </a:spcBef>
              <a:spcAft>
                <a:spcPts val="0"/>
              </a:spcAft>
              <a:buSzPts val="2400"/>
              <a:buNone/>
            </a:pPr>
            <a:r>
              <a:rPr b="1" lang="en-US"/>
              <a:t>被遺忘的食品</a:t>
            </a:r>
            <a:endParaRPr b="1"/>
          </a:p>
          <a:p>
            <a:pPr indent="0" lvl="0" marL="0" rtl="0" algn="ctr">
              <a:lnSpc>
                <a:spcPct val="100000"/>
              </a:lnSpc>
              <a:spcBef>
                <a:spcPts val="600"/>
              </a:spcBef>
              <a:spcAft>
                <a:spcPts val="0"/>
              </a:spcAft>
              <a:buSzPts val="2400"/>
              <a:buNone/>
            </a:pPr>
            <a:r>
              <a:rPr b="1" lang="en-US"/>
              <a:t>佔據空間、腐敗</a:t>
            </a:r>
            <a:endParaRPr b="1"/>
          </a:p>
        </p:txBody>
      </p:sp>
      <p:sp>
        <p:nvSpPr>
          <p:cNvPr id="274" name="Google Shape;274;g22e5841ec23_0_18"/>
          <p:cNvSpPr txBox="1"/>
          <p:nvPr>
            <p:ph idx="6" type="body"/>
          </p:nvPr>
        </p:nvSpPr>
        <p:spPr>
          <a:xfrm>
            <a:off x="8214126" y="1466000"/>
            <a:ext cx="3371400" cy="2274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600"/>
              </a:spcBef>
              <a:spcAft>
                <a:spcPts val="0"/>
              </a:spcAft>
              <a:buSzPts val="2400"/>
              <a:buNone/>
            </a:pPr>
            <a:r>
              <a:rPr b="1" lang="en-US"/>
              <a:t>出門購物時</a:t>
            </a:r>
            <a:br>
              <a:rPr b="1" lang="en-US"/>
            </a:br>
            <a:r>
              <a:rPr b="1" lang="en-US"/>
              <a:t>忘記要添購的食材</a:t>
            </a:r>
            <a:endParaRPr b="1"/>
          </a:p>
        </p:txBody>
      </p:sp>
      <p:sp>
        <p:nvSpPr>
          <p:cNvPr id="275" name="Google Shape;275;g22e5841ec23_0_18"/>
          <p:cNvSpPr txBox="1"/>
          <p:nvPr>
            <p:ph idx="2" type="body"/>
          </p:nvPr>
        </p:nvSpPr>
        <p:spPr>
          <a:xfrm>
            <a:off x="679450" y="1466000"/>
            <a:ext cx="3371400" cy="2274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400"/>
              <a:buNone/>
            </a:pPr>
            <a:r>
              <a:rPr b="1" lang="en-US"/>
              <a:t>不小心誤吃到</a:t>
            </a:r>
            <a:br>
              <a:rPr b="1" lang="en-US"/>
            </a:br>
            <a:r>
              <a:rPr b="1" lang="en-US"/>
              <a:t>別人的食物</a:t>
            </a:r>
            <a:endParaRPr b="1"/>
          </a:p>
        </p:txBody>
      </p:sp>
      <p:pic>
        <p:nvPicPr>
          <p:cNvPr id="276" name="Google Shape;276;g22e5841ec23_0_18"/>
          <p:cNvPicPr preferRelativeResize="0"/>
          <p:nvPr/>
        </p:nvPicPr>
        <p:blipFill rotWithShape="1">
          <a:blip r:embed="rId3">
            <a:alphaModFix/>
          </a:blip>
          <a:srcRect b="0" l="0" r="0" t="0"/>
          <a:stretch/>
        </p:blipFill>
        <p:spPr>
          <a:xfrm>
            <a:off x="752875" y="3487200"/>
            <a:ext cx="3019286" cy="2012050"/>
          </a:xfrm>
          <a:prstGeom prst="rect">
            <a:avLst/>
          </a:prstGeom>
          <a:noFill/>
          <a:ln>
            <a:noFill/>
          </a:ln>
        </p:spPr>
      </p:pic>
      <p:pic>
        <p:nvPicPr>
          <p:cNvPr id="277" name="Google Shape;277;g22e5841ec23_0_18"/>
          <p:cNvPicPr preferRelativeResize="0"/>
          <p:nvPr/>
        </p:nvPicPr>
        <p:blipFill rotWithShape="1">
          <a:blip r:embed="rId4">
            <a:alphaModFix/>
          </a:blip>
          <a:srcRect b="0" l="0" r="0" t="0"/>
          <a:stretch/>
        </p:blipFill>
        <p:spPr>
          <a:xfrm>
            <a:off x="4639981" y="3487201"/>
            <a:ext cx="3019286" cy="2012050"/>
          </a:xfrm>
          <a:prstGeom prst="rect">
            <a:avLst/>
          </a:prstGeom>
          <a:noFill/>
          <a:ln>
            <a:noFill/>
          </a:ln>
        </p:spPr>
      </p:pic>
      <p:pic>
        <p:nvPicPr>
          <p:cNvPr id="278" name="Google Shape;278;g22e5841ec23_0_18"/>
          <p:cNvPicPr preferRelativeResize="0"/>
          <p:nvPr/>
        </p:nvPicPr>
        <p:blipFill rotWithShape="1">
          <a:blip r:embed="rId5">
            <a:alphaModFix/>
          </a:blip>
          <a:srcRect b="0" l="0" r="0" t="0"/>
          <a:stretch/>
        </p:blipFill>
        <p:spPr>
          <a:xfrm>
            <a:off x="8492843" y="3447026"/>
            <a:ext cx="2813955" cy="19455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2e3efc74d1_0_92"/>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Software Spec</a:t>
            </a:r>
            <a:endParaRPr/>
          </a:p>
        </p:txBody>
      </p:sp>
      <p:sp>
        <p:nvSpPr>
          <p:cNvPr id="495" name="Google Shape;495;g22e3efc74d1_0_92"/>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496" name="Google Shape;496;g22e3efc74d1_0_92"/>
          <p:cNvSpPr txBox="1"/>
          <p:nvPr>
            <p:ph idx="2" type="body"/>
          </p:nvPr>
        </p:nvSpPr>
        <p:spPr>
          <a:xfrm>
            <a:off x="533400" y="1704560"/>
            <a:ext cx="11125200" cy="47697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SzPts val="2400"/>
              <a:buAutoNum type="arabicPeriod"/>
            </a:pPr>
            <a:r>
              <a:rPr lang="en-US"/>
              <a:t>食品辨識模型</a:t>
            </a:r>
            <a:endParaRPr/>
          </a:p>
          <a:p>
            <a:pPr indent="-381000" lvl="1" marL="914400" rtl="0" algn="l">
              <a:lnSpc>
                <a:spcPct val="150000"/>
              </a:lnSpc>
              <a:spcBef>
                <a:spcPts val="600"/>
              </a:spcBef>
              <a:spcAft>
                <a:spcPts val="0"/>
              </a:spcAft>
              <a:buSzPts val="2400"/>
              <a:buChar char="–"/>
            </a:pPr>
            <a:r>
              <a:rPr lang="en-US"/>
              <a:t>CV CNN model：Self-Develop ResNet Model</a:t>
            </a:r>
            <a:endParaRPr/>
          </a:p>
          <a:p>
            <a:pPr indent="-381000" lvl="1" marL="914400" rtl="0" algn="l">
              <a:lnSpc>
                <a:spcPct val="150000"/>
              </a:lnSpc>
              <a:spcBef>
                <a:spcPts val="600"/>
              </a:spcBef>
              <a:spcAft>
                <a:spcPts val="0"/>
              </a:spcAft>
              <a:buSzPts val="2400"/>
              <a:buChar char="–"/>
            </a:pPr>
            <a:r>
              <a:rPr lang="en-US"/>
              <a:t>Dataset：Fruits360</a:t>
            </a:r>
            <a:endParaRPr/>
          </a:p>
          <a:p>
            <a:pPr indent="-381000" lvl="0" marL="457200" rtl="0" algn="l">
              <a:lnSpc>
                <a:spcPct val="150000"/>
              </a:lnSpc>
              <a:spcBef>
                <a:spcPts val="0"/>
              </a:spcBef>
              <a:spcAft>
                <a:spcPts val="0"/>
              </a:spcAft>
              <a:buSzPts val="2400"/>
              <a:buAutoNum type="arabicPeriod"/>
            </a:pPr>
            <a:r>
              <a:rPr lang="en-US"/>
              <a:t>指紋辨識模</a:t>
            </a:r>
            <a:r>
              <a:rPr lang="en-US">
                <a:extLst>
                  <a:ext uri="http://customooxmlschemas.google.com/">
                    <go:slidesCustomData xmlns:go="http://customooxmlschemas.google.com/" textRoundtripDataId="0"/>
                  </a:ext>
                </a:extLst>
              </a:rPr>
              <a:t>型</a:t>
            </a:r>
            <a:endParaRPr/>
          </a:p>
          <a:p>
            <a:pPr indent="-381000" lvl="0" marL="457200" rtl="0" algn="l">
              <a:lnSpc>
                <a:spcPct val="150000"/>
              </a:lnSpc>
              <a:spcBef>
                <a:spcPts val="0"/>
              </a:spcBef>
              <a:spcAft>
                <a:spcPts val="0"/>
              </a:spcAft>
              <a:buSzPts val="2400"/>
              <a:buAutoNum type="arabicPeriod"/>
            </a:pPr>
            <a:r>
              <a:rPr lang="en-US"/>
              <a:t>User Interface：Line Official</a:t>
            </a:r>
            <a:endParaRPr/>
          </a:p>
          <a:p>
            <a:pPr indent="-381000" lvl="0" marL="457200" rtl="0" algn="l">
              <a:lnSpc>
                <a:spcPct val="150000"/>
              </a:lnSpc>
              <a:spcBef>
                <a:spcPts val="0"/>
              </a:spcBef>
              <a:spcAft>
                <a:spcPts val="0"/>
              </a:spcAft>
              <a:buSzPts val="2400"/>
              <a:buAutoNum type="arabicPeriod"/>
            </a:pPr>
            <a:r>
              <a:rPr lang="en-US"/>
              <a:t>Database：MySQL Lite</a:t>
            </a:r>
            <a:endParaRPr/>
          </a:p>
          <a:p>
            <a:pPr indent="0" lvl="0" marL="0" rtl="0" algn="l">
              <a:lnSpc>
                <a:spcPct val="150000"/>
              </a:lnSpc>
              <a:spcBef>
                <a:spcPts val="600"/>
              </a:spcBef>
              <a:spcAft>
                <a:spcPts val="0"/>
              </a:spcAft>
              <a:buSzPts val="24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580334c7d7_0_0"/>
          <p:cNvSpPr txBox="1"/>
          <p:nvPr>
            <p:ph type="ctrTitle"/>
          </p:nvPr>
        </p:nvSpPr>
        <p:spPr>
          <a:xfrm>
            <a:off x="527046" y="2366108"/>
            <a:ext cx="7681800" cy="13761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accent1"/>
              </a:buClr>
              <a:buSzPts val="4000"/>
              <a:buFont typeface="Arial"/>
              <a:buNone/>
            </a:pPr>
            <a:r>
              <a:rPr lang="en-US" sz="4000"/>
              <a:t>4. Conclusion </a:t>
            </a:r>
            <a:endParaRPr b="1" sz="4000"/>
          </a:p>
        </p:txBody>
      </p:sp>
      <p:sp>
        <p:nvSpPr>
          <p:cNvPr id="502" name="Google Shape;502;g2580334c7d7_0_0"/>
          <p:cNvSpPr txBox="1"/>
          <p:nvPr>
            <p:ph idx="1" type="subTitle"/>
          </p:nvPr>
        </p:nvSpPr>
        <p:spPr>
          <a:xfrm>
            <a:off x="525972" y="3753794"/>
            <a:ext cx="7680900" cy="35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t/>
            </a:r>
            <a:endParaRPr/>
          </a:p>
        </p:txBody>
      </p:sp>
      <p:sp>
        <p:nvSpPr>
          <p:cNvPr id="503" name="Google Shape;503;g2580334c7d7_0_0"/>
          <p:cNvSpPr txBox="1"/>
          <p:nvPr>
            <p:ph idx="3" type="body"/>
          </p:nvPr>
        </p:nvSpPr>
        <p:spPr>
          <a:xfrm>
            <a:off x="527046" y="5121728"/>
            <a:ext cx="7104900" cy="39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379e669848_0_24"/>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Benefit of </a:t>
            </a:r>
            <a:r>
              <a:rPr lang="en-US"/>
              <a:t>FoodieFortress</a:t>
            </a:r>
            <a:endParaRPr/>
          </a:p>
        </p:txBody>
      </p:sp>
      <p:sp>
        <p:nvSpPr>
          <p:cNvPr id="510" name="Google Shape;510;g2379e669848_0_24"/>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511" name="Google Shape;511;g2379e669848_0_24"/>
          <p:cNvSpPr txBox="1"/>
          <p:nvPr>
            <p:ph idx="2" type="body"/>
          </p:nvPr>
        </p:nvSpPr>
        <p:spPr>
          <a:xfrm>
            <a:off x="2144325" y="2005575"/>
            <a:ext cx="2606100" cy="102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600"/>
              </a:spcBef>
              <a:spcAft>
                <a:spcPts val="0"/>
              </a:spcAft>
              <a:buSzPts val="2400"/>
              <a:buNone/>
            </a:pPr>
            <a:r>
              <a:rPr b="1" lang="en-US"/>
              <a:t>解決共用冰箱問題</a:t>
            </a:r>
            <a:endParaRPr b="1"/>
          </a:p>
        </p:txBody>
      </p:sp>
      <p:sp>
        <p:nvSpPr>
          <p:cNvPr id="512" name="Google Shape;512;g2379e669848_0_24"/>
          <p:cNvSpPr txBox="1"/>
          <p:nvPr>
            <p:ph idx="3" type="body"/>
          </p:nvPr>
        </p:nvSpPr>
        <p:spPr>
          <a:xfrm>
            <a:off x="2144325" y="3087330"/>
            <a:ext cx="2606100" cy="2911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200"/>
              <a:buNone/>
            </a:pPr>
            <a:r>
              <a:rPr lang="en-US">
                <a:solidFill>
                  <a:srgbClr val="888888"/>
                </a:solidFill>
              </a:rPr>
              <a:t>食物不會被亂拿、</a:t>
            </a:r>
            <a:endParaRPr>
              <a:solidFill>
                <a:srgbClr val="888888"/>
              </a:solidFill>
            </a:endParaRPr>
          </a:p>
          <a:p>
            <a:pPr indent="0" lvl="0" marL="0" rtl="0" algn="ctr">
              <a:lnSpc>
                <a:spcPct val="100000"/>
              </a:lnSpc>
              <a:spcBef>
                <a:spcPts val="0"/>
              </a:spcBef>
              <a:spcAft>
                <a:spcPts val="0"/>
              </a:spcAft>
              <a:buSzPts val="2200"/>
              <a:buNone/>
            </a:pPr>
            <a:r>
              <a:rPr lang="en-US">
                <a:solidFill>
                  <a:srgbClr val="888888"/>
                </a:solidFill>
              </a:rPr>
              <a:t>不再有過剩食品佔據空間。</a:t>
            </a:r>
            <a:endParaRPr>
              <a:solidFill>
                <a:srgbClr val="888888"/>
              </a:solidFill>
            </a:endParaRPr>
          </a:p>
        </p:txBody>
      </p:sp>
      <p:sp>
        <p:nvSpPr>
          <p:cNvPr id="513" name="Google Shape;513;g2379e669848_0_24"/>
          <p:cNvSpPr txBox="1"/>
          <p:nvPr>
            <p:ph idx="4" type="body"/>
          </p:nvPr>
        </p:nvSpPr>
        <p:spPr>
          <a:xfrm>
            <a:off x="6212618" y="2005575"/>
            <a:ext cx="2860800" cy="102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600"/>
              </a:spcBef>
              <a:spcAft>
                <a:spcPts val="0"/>
              </a:spcAft>
              <a:buSzPts val="2400"/>
              <a:buNone/>
            </a:pPr>
            <a:r>
              <a:rPr b="1" lang="en-US"/>
              <a:t>設計Custom Restnet Model</a:t>
            </a:r>
            <a:endParaRPr b="1"/>
          </a:p>
        </p:txBody>
      </p:sp>
      <p:sp>
        <p:nvSpPr>
          <p:cNvPr id="514" name="Google Shape;514;g2379e669848_0_24"/>
          <p:cNvSpPr txBox="1"/>
          <p:nvPr>
            <p:ph idx="5" type="body"/>
          </p:nvPr>
        </p:nvSpPr>
        <p:spPr>
          <a:xfrm>
            <a:off x="6035875" y="3087325"/>
            <a:ext cx="3519000" cy="2911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200"/>
              <a:buNone/>
            </a:pPr>
            <a:r>
              <a:rPr lang="en-US">
                <a:solidFill>
                  <a:srgbClr val="888888"/>
                </a:solidFill>
              </a:rPr>
              <a:t>Multi-class的 food classification model，符合Em9d處理器特性</a:t>
            </a:r>
            <a:endParaRPr>
              <a:solidFill>
                <a:srgbClr val="888888"/>
              </a:solidFill>
            </a:endParaRPr>
          </a:p>
        </p:txBody>
      </p:sp>
      <p:pic>
        <p:nvPicPr>
          <p:cNvPr id="515" name="Google Shape;515;g2379e669848_0_24"/>
          <p:cNvPicPr preferRelativeResize="0"/>
          <p:nvPr/>
        </p:nvPicPr>
        <p:blipFill rotWithShape="1">
          <a:blip r:embed="rId3">
            <a:alphaModFix/>
          </a:blip>
          <a:srcRect b="0" l="0" r="0" t="0"/>
          <a:stretch/>
        </p:blipFill>
        <p:spPr>
          <a:xfrm>
            <a:off x="7266235" y="4513800"/>
            <a:ext cx="1202276" cy="1202275"/>
          </a:xfrm>
          <a:prstGeom prst="rect">
            <a:avLst/>
          </a:prstGeom>
          <a:noFill/>
          <a:ln>
            <a:noFill/>
          </a:ln>
        </p:spPr>
      </p:pic>
      <p:pic>
        <p:nvPicPr>
          <p:cNvPr id="516" name="Google Shape;516;g2379e669848_0_24"/>
          <p:cNvPicPr preferRelativeResize="0"/>
          <p:nvPr/>
        </p:nvPicPr>
        <p:blipFill rotWithShape="1">
          <a:blip r:embed="rId3">
            <a:alphaModFix/>
          </a:blip>
          <a:srcRect b="0" l="0" r="0" t="0"/>
          <a:stretch/>
        </p:blipFill>
        <p:spPr>
          <a:xfrm>
            <a:off x="2833775" y="4513800"/>
            <a:ext cx="1202276" cy="120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2e5841ec23_0_47"/>
          <p:cNvSpPr txBox="1"/>
          <p:nvPr>
            <p:ph idx="1" type="body"/>
          </p:nvPr>
        </p:nvSpPr>
        <p:spPr>
          <a:xfrm>
            <a:off x="527050" y="908050"/>
            <a:ext cx="11136300" cy="369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800"/>
              <a:buNone/>
            </a:pPr>
            <a:r>
              <a:rPr b="1" lang="en-US" sz="4600">
                <a:solidFill>
                  <a:srgbClr val="552B83"/>
                </a:solidFill>
              </a:rPr>
              <a:t>FoodieFortress 智慧冰箱</a:t>
            </a:r>
            <a:r>
              <a:rPr b="1" lang="en-US" sz="4600">
                <a:solidFill>
                  <a:srgbClr val="552B83"/>
                </a:solidFill>
              </a:rPr>
              <a:t>管理系統</a:t>
            </a:r>
            <a:endParaRPr b="1" sz="4600">
              <a:solidFill>
                <a:srgbClr val="552B83"/>
              </a:solidFill>
            </a:endParaRPr>
          </a:p>
        </p:txBody>
      </p:sp>
      <p:sp>
        <p:nvSpPr>
          <p:cNvPr id="285" name="Google Shape;285;g22e5841ec23_0_47"/>
          <p:cNvSpPr txBox="1"/>
          <p:nvPr>
            <p:ph idx="2" type="body"/>
          </p:nvPr>
        </p:nvSpPr>
        <p:spPr>
          <a:xfrm>
            <a:off x="527050" y="4277200"/>
            <a:ext cx="7771200" cy="1926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800"/>
              <a:buNone/>
            </a:pPr>
            <a:r>
              <a:rPr lang="en-US" sz="2100">
                <a:latin typeface="Trebuchet MS"/>
                <a:ea typeface="Trebuchet MS"/>
                <a:cs typeface="Trebuchet MS"/>
                <a:sym typeface="Trebuchet MS"/>
              </a:rPr>
              <a:t>          AI+IoT技術保護食品歸屬，記錄存取紀錄，提醒食品新鮮度解決共用冰箱誤取、過期食品和食材選購的問題。</a:t>
            </a:r>
            <a:endParaRPr sz="2100">
              <a:latin typeface="Trebuchet MS"/>
              <a:ea typeface="Trebuchet MS"/>
              <a:cs typeface="Trebuchet MS"/>
              <a:sym typeface="Trebuchet MS"/>
            </a:endParaRPr>
          </a:p>
        </p:txBody>
      </p:sp>
      <p:pic>
        <p:nvPicPr>
          <p:cNvPr id="286" name="Google Shape;286;g22e5841ec23_0_47"/>
          <p:cNvPicPr preferRelativeResize="0"/>
          <p:nvPr/>
        </p:nvPicPr>
        <p:blipFill rotWithShape="1">
          <a:blip r:embed="rId3">
            <a:alphaModFix amt="54000"/>
          </a:blip>
          <a:srcRect b="0" l="0" r="0" t="0"/>
          <a:stretch/>
        </p:blipFill>
        <p:spPr>
          <a:xfrm>
            <a:off x="527050" y="3971600"/>
            <a:ext cx="556876" cy="556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
          <p:cNvSpPr txBox="1"/>
          <p:nvPr>
            <p:ph type="title"/>
          </p:nvPr>
        </p:nvSpPr>
        <p:spPr>
          <a:xfrm>
            <a:off x="533400" y="526477"/>
            <a:ext cx="11125202" cy="92409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accent1"/>
              </a:buClr>
              <a:buSzPts val="4000"/>
              <a:buFont typeface="Arial"/>
              <a:buNone/>
            </a:pPr>
            <a:r>
              <a:rPr b="1" lang="en-US" sz="4000"/>
              <a:t>Agenda</a:t>
            </a:r>
            <a:endParaRPr b="1" sz="4000"/>
          </a:p>
        </p:txBody>
      </p:sp>
      <p:sp>
        <p:nvSpPr>
          <p:cNvPr id="292" name="Google Shape;292;p2"/>
          <p:cNvSpPr txBox="1"/>
          <p:nvPr>
            <p:ph idx="1" type="body"/>
          </p:nvPr>
        </p:nvSpPr>
        <p:spPr>
          <a:xfrm>
            <a:off x="863100" y="2048300"/>
            <a:ext cx="10795500" cy="44271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0"/>
              </a:spcBef>
              <a:spcAft>
                <a:spcPts val="0"/>
              </a:spcAft>
              <a:buSzPts val="2400"/>
              <a:buAutoNum type="arabicPeriod"/>
            </a:pPr>
            <a:r>
              <a:rPr b="1" lang="en-US"/>
              <a:t>System Introduction</a:t>
            </a:r>
            <a:endParaRPr b="1"/>
          </a:p>
          <a:p>
            <a:pPr indent="-381000" lvl="0" marL="457200" rtl="0" algn="l">
              <a:lnSpc>
                <a:spcPct val="150000"/>
              </a:lnSpc>
              <a:spcBef>
                <a:spcPts val="0"/>
              </a:spcBef>
              <a:spcAft>
                <a:spcPts val="0"/>
              </a:spcAft>
              <a:buSzPts val="2400"/>
              <a:buAutoNum type="arabicPeriod"/>
            </a:pPr>
            <a:r>
              <a:rPr b="1" lang="en-US"/>
              <a:t>Model Overview</a:t>
            </a:r>
            <a:endParaRPr b="1"/>
          </a:p>
          <a:p>
            <a:pPr indent="-381000" lvl="0" marL="457200" rtl="0" algn="l">
              <a:lnSpc>
                <a:spcPct val="150000"/>
              </a:lnSpc>
              <a:spcBef>
                <a:spcPts val="0"/>
              </a:spcBef>
              <a:spcAft>
                <a:spcPts val="0"/>
              </a:spcAft>
              <a:buSzPts val="2400"/>
              <a:buAutoNum type="arabicPeriod"/>
            </a:pPr>
            <a:r>
              <a:rPr b="1" lang="en-US"/>
              <a:t>System Architecture</a:t>
            </a:r>
            <a:endParaRPr b="1"/>
          </a:p>
          <a:p>
            <a:pPr indent="-381000" lvl="0" marL="457200" rtl="0" algn="l">
              <a:lnSpc>
                <a:spcPct val="150000"/>
              </a:lnSpc>
              <a:spcBef>
                <a:spcPts val="0"/>
              </a:spcBef>
              <a:spcAft>
                <a:spcPts val="0"/>
              </a:spcAft>
              <a:buSzPts val="2400"/>
              <a:buAutoNum type="arabicPeriod"/>
            </a:pPr>
            <a:r>
              <a:rPr b="1" lang="en-US"/>
              <a:t>Conclusion</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600"/>
              </a:spcBef>
              <a:spcAft>
                <a:spcPts val="0"/>
              </a:spcAft>
              <a:buSzPts val="2400"/>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
          <p:cNvSpPr txBox="1"/>
          <p:nvPr>
            <p:ph type="ctrTitle"/>
          </p:nvPr>
        </p:nvSpPr>
        <p:spPr>
          <a:xfrm>
            <a:off x="527046" y="2366108"/>
            <a:ext cx="7681800" cy="1376100"/>
          </a:xfrm>
          <a:prstGeom prst="rect">
            <a:avLst/>
          </a:prstGeom>
          <a:noFill/>
          <a:ln>
            <a:noFill/>
          </a:ln>
        </p:spPr>
        <p:txBody>
          <a:bodyPr anchorCtr="0" anchor="ctr" bIns="0" lIns="0" spcFirstLastPara="1" rIns="0" wrap="square" tIns="0">
            <a:normAutofit/>
          </a:bodyPr>
          <a:lstStyle/>
          <a:p>
            <a:pPr indent="-457200" lvl="0" marL="457200" rtl="0" algn="l">
              <a:lnSpc>
                <a:spcPct val="100000"/>
              </a:lnSpc>
              <a:spcBef>
                <a:spcPts val="0"/>
              </a:spcBef>
              <a:spcAft>
                <a:spcPts val="0"/>
              </a:spcAft>
              <a:buSzPts val="4000"/>
              <a:buAutoNum type="arabicPeriod"/>
            </a:pPr>
            <a:r>
              <a:rPr lang="en-US" sz="4000"/>
              <a:t>System Introduction</a:t>
            </a:r>
            <a:endParaRPr b="1" sz="4000"/>
          </a:p>
        </p:txBody>
      </p:sp>
      <p:sp>
        <p:nvSpPr>
          <p:cNvPr id="298" name="Google Shape;298;p3"/>
          <p:cNvSpPr txBox="1"/>
          <p:nvPr>
            <p:ph idx="1" type="subTitle"/>
          </p:nvPr>
        </p:nvSpPr>
        <p:spPr>
          <a:xfrm>
            <a:off x="525972" y="3753794"/>
            <a:ext cx="7680900" cy="35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t/>
            </a:r>
            <a:endParaRPr/>
          </a:p>
        </p:txBody>
      </p:sp>
      <p:sp>
        <p:nvSpPr>
          <p:cNvPr id="299" name="Google Shape;299;p3"/>
          <p:cNvSpPr txBox="1"/>
          <p:nvPr>
            <p:ph idx="3" type="body"/>
          </p:nvPr>
        </p:nvSpPr>
        <p:spPr>
          <a:xfrm>
            <a:off x="527046" y="5121728"/>
            <a:ext cx="7104900" cy="39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22e3efc74d1_0_22"/>
          <p:cNvPicPr preferRelativeResize="0"/>
          <p:nvPr/>
        </p:nvPicPr>
        <p:blipFill>
          <a:blip r:embed="rId3">
            <a:alphaModFix/>
          </a:blip>
          <a:stretch>
            <a:fillRect/>
          </a:stretch>
        </p:blipFill>
        <p:spPr>
          <a:xfrm>
            <a:off x="530400" y="1868493"/>
            <a:ext cx="11128199" cy="3235207"/>
          </a:xfrm>
          <a:prstGeom prst="rect">
            <a:avLst/>
          </a:prstGeom>
          <a:noFill/>
          <a:ln>
            <a:noFill/>
          </a:ln>
        </p:spPr>
      </p:pic>
      <p:sp>
        <p:nvSpPr>
          <p:cNvPr id="305" name="Google Shape;305;g22e3efc74d1_0_22"/>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200"/>
              <a:buFont typeface="Arial"/>
              <a:buNone/>
            </a:pPr>
            <a:r>
              <a:rPr lang="en-US"/>
              <a:t>System Features</a:t>
            </a:r>
            <a:endParaRPr/>
          </a:p>
        </p:txBody>
      </p:sp>
      <p:sp>
        <p:nvSpPr>
          <p:cNvPr id="306" name="Google Shape;306;g22e3efc74d1_0_22"/>
          <p:cNvSpPr txBox="1"/>
          <p:nvPr>
            <p:ph idx="1" type="body"/>
          </p:nvPr>
        </p:nvSpPr>
        <p:spPr>
          <a:xfrm>
            <a:off x="533400" y="1143000"/>
            <a:ext cx="11128200" cy="31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Font typeface="Arial"/>
              <a:buNone/>
            </a:pPr>
            <a:r>
              <a:t/>
            </a:r>
            <a:endParaRPr/>
          </a:p>
        </p:txBody>
      </p:sp>
      <p:sp>
        <p:nvSpPr>
          <p:cNvPr id="307" name="Google Shape;307;g22e3efc74d1_0_22"/>
          <p:cNvSpPr/>
          <p:nvPr/>
        </p:nvSpPr>
        <p:spPr>
          <a:xfrm>
            <a:off x="10870912" y="4602160"/>
            <a:ext cx="627900" cy="29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49a69ffad6_0_129"/>
          <p:cNvSpPr txBox="1"/>
          <p:nvPr>
            <p:ph type="title"/>
          </p:nvPr>
        </p:nvSpPr>
        <p:spPr>
          <a:xfrm>
            <a:off x="533400" y="526477"/>
            <a:ext cx="11125200" cy="61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System Process</a:t>
            </a:r>
            <a:endParaRPr/>
          </a:p>
        </p:txBody>
      </p:sp>
      <p:sp>
        <p:nvSpPr>
          <p:cNvPr id="314" name="Google Shape;314;g249a69ffad6_0_129"/>
          <p:cNvSpPr/>
          <p:nvPr/>
        </p:nvSpPr>
        <p:spPr>
          <a:xfrm>
            <a:off x="11627164" y="5113253"/>
            <a:ext cx="607842" cy="462664"/>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5" name="Google Shape;315;g249a69ffad6_0_129"/>
          <p:cNvPicPr preferRelativeResize="0"/>
          <p:nvPr/>
        </p:nvPicPr>
        <p:blipFill>
          <a:blip r:embed="rId3">
            <a:alphaModFix/>
          </a:blip>
          <a:stretch>
            <a:fillRect/>
          </a:stretch>
        </p:blipFill>
        <p:spPr>
          <a:xfrm>
            <a:off x="533400" y="1100225"/>
            <a:ext cx="10925798" cy="502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31805a4f2c_0_0"/>
          <p:cNvSpPr txBox="1"/>
          <p:nvPr>
            <p:ph type="title"/>
          </p:nvPr>
        </p:nvSpPr>
        <p:spPr>
          <a:xfrm>
            <a:off x="533400" y="526477"/>
            <a:ext cx="11125200" cy="61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System Strengths</a:t>
            </a:r>
            <a:endParaRPr/>
          </a:p>
        </p:txBody>
      </p:sp>
      <p:sp>
        <p:nvSpPr>
          <p:cNvPr id="322" name="Google Shape;322;g231805a4f2c_0_0"/>
          <p:cNvSpPr txBox="1"/>
          <p:nvPr>
            <p:ph idx="1" type="body"/>
          </p:nvPr>
        </p:nvSpPr>
        <p:spPr>
          <a:xfrm>
            <a:off x="533400" y="1143000"/>
            <a:ext cx="11128200" cy="31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3" name="Google Shape;323;g231805a4f2c_0_0"/>
          <p:cNvSpPr txBox="1"/>
          <p:nvPr>
            <p:ph idx="2" type="body"/>
          </p:nvPr>
        </p:nvSpPr>
        <p:spPr>
          <a:xfrm>
            <a:off x="533400" y="1704560"/>
            <a:ext cx="11125200" cy="476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324" name="Google Shape;324;g231805a4f2c_0_0"/>
          <p:cNvPicPr preferRelativeResize="0"/>
          <p:nvPr/>
        </p:nvPicPr>
        <p:blipFill>
          <a:blip r:embed="rId4">
            <a:alphaModFix/>
          </a:blip>
          <a:stretch>
            <a:fillRect/>
          </a:stretch>
        </p:blipFill>
        <p:spPr>
          <a:xfrm>
            <a:off x="2274674" y="466325"/>
            <a:ext cx="7926277" cy="5925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2e5841ec23_0_69"/>
          <p:cNvSpPr txBox="1"/>
          <p:nvPr>
            <p:ph type="ctrTitle"/>
          </p:nvPr>
        </p:nvSpPr>
        <p:spPr>
          <a:xfrm>
            <a:off x="527046" y="2366108"/>
            <a:ext cx="7681800" cy="13761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accent1"/>
              </a:buClr>
              <a:buSzPts val="4000"/>
              <a:buFont typeface="Arial"/>
              <a:buNone/>
            </a:pPr>
            <a:r>
              <a:rPr lang="en-US" sz="4000"/>
              <a:t>2. Model </a:t>
            </a:r>
            <a:r>
              <a:rPr lang="en-US" sz="4000"/>
              <a:t>Overview</a:t>
            </a:r>
            <a:r>
              <a:rPr lang="en-US" sz="4000"/>
              <a:t> </a:t>
            </a:r>
            <a:endParaRPr b="1" sz="4000"/>
          </a:p>
        </p:txBody>
      </p:sp>
      <p:sp>
        <p:nvSpPr>
          <p:cNvPr id="330" name="Google Shape;330;g22e5841ec23_0_69"/>
          <p:cNvSpPr txBox="1"/>
          <p:nvPr>
            <p:ph idx="1" type="subTitle"/>
          </p:nvPr>
        </p:nvSpPr>
        <p:spPr>
          <a:xfrm>
            <a:off x="525972" y="3753794"/>
            <a:ext cx="7680900" cy="35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US"/>
              <a:t>Food Classification Model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331" name="Google Shape;331;g22e5841ec23_0_69"/>
          <p:cNvSpPr txBox="1"/>
          <p:nvPr>
            <p:ph idx="3" type="body"/>
          </p:nvPr>
        </p:nvSpPr>
        <p:spPr>
          <a:xfrm>
            <a:off x="527046" y="5121728"/>
            <a:ext cx="7104900" cy="39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ynopsys_Light_2023">
  <a:themeElements>
    <a:clrScheme name="Synopsys 2022">
      <a:dk1>
        <a:srgbClr val="000000"/>
      </a:dk1>
      <a:lt1>
        <a:srgbClr val="FFFFFF"/>
      </a:lt1>
      <a:dk2>
        <a:srgbClr val="000000"/>
      </a:dk2>
      <a:lt2>
        <a:srgbClr val="FFFFFF"/>
      </a:lt2>
      <a:accent1>
        <a:srgbClr val="7E45AF"/>
      </a:accent1>
      <a:accent2>
        <a:srgbClr val="FDB71A"/>
      </a:accent2>
      <a:accent3>
        <a:srgbClr val="79A133"/>
      </a:accent3>
      <a:accent4>
        <a:srgbClr val="E23B31"/>
      </a:accent4>
      <a:accent5>
        <a:srgbClr val="00A5AB"/>
      </a:accent5>
      <a:accent6>
        <a:srgbClr val="0081FE"/>
      </a:accent6>
      <a:hlink>
        <a:srgbClr val="0081FE"/>
      </a:hlink>
      <a:folHlink>
        <a:srgbClr val="646E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ynopsys 2022">
      <a:dk1>
        <a:srgbClr val="000000"/>
      </a:dk1>
      <a:lt1>
        <a:srgbClr val="FFFFFF"/>
      </a:lt1>
      <a:dk2>
        <a:srgbClr val="000000"/>
      </a:dk2>
      <a:lt2>
        <a:srgbClr val="FFFFFF"/>
      </a:lt2>
      <a:accent1>
        <a:srgbClr val="7E45AF"/>
      </a:accent1>
      <a:accent2>
        <a:srgbClr val="FDB71A"/>
      </a:accent2>
      <a:accent3>
        <a:srgbClr val="79A133"/>
      </a:accent3>
      <a:accent4>
        <a:srgbClr val="E23B31"/>
      </a:accent4>
      <a:accent5>
        <a:srgbClr val="00A5AB"/>
      </a:accent5>
      <a:accent6>
        <a:srgbClr val="0081FE"/>
      </a:accent6>
      <a:hlink>
        <a:srgbClr val="0081FE"/>
      </a:hlink>
      <a:folHlink>
        <a:srgbClr val="646E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2023-02-21T06:23:27Z</dcterms:created>
  <dc:creator>Wanda Lin (External)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3543871</vt:lpwstr>
  </property>
  <property fmtid="{D5CDD505-2E9C-101B-9397-08002B2CF9AE}" pid="3" name="NXPowerLiteSettings">
    <vt:lpwstr>E9000F7008E001</vt:lpwstr>
  </property>
  <property fmtid="{D5CDD505-2E9C-101B-9397-08002B2CF9AE}" pid="4" name="NXPowerLiteVersion">
    <vt:lpwstr>D9.1.6</vt:lpwstr>
  </property>
  <property fmtid="{D5CDD505-2E9C-101B-9397-08002B2CF9AE}" pid="5" name="Version">
    <vt:lpwstr>01 Light, Oct 27 2022</vt:lpwstr>
  </property>
  <property fmtid="{D5CDD505-2E9C-101B-9397-08002B2CF9AE}" pid="6" name="ContentTypeId">
    <vt:lpwstr>0x010100696294E821A31E4B90E20422AA735351</vt:lpwstr>
  </property>
  <property fmtid="{D5CDD505-2E9C-101B-9397-08002B2CF9AE}" pid="7" name="MediaServiceImageTags">
    <vt:lpwstr/>
  </property>
</Properties>
</file>